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6" r:id="rId1"/>
  </p:sldMasterIdLst>
  <p:notesMasterIdLst>
    <p:notesMasterId r:id="rId10"/>
  </p:notesMasterIdLst>
  <p:sldIdLst>
    <p:sldId id="256" r:id="rId2"/>
    <p:sldId id="257" r:id="rId3"/>
    <p:sldId id="258" r:id="rId4"/>
    <p:sldId id="269" r:id="rId5"/>
    <p:sldId id="259" r:id="rId6"/>
    <p:sldId id="262" r:id="rId7"/>
    <p:sldId id="264" r:id="rId8"/>
    <p:sldId id="268" r:id="rId9"/>
  </p:sldIdLst>
  <p:sldSz cx="12192000" cy="6858000"/>
  <p:notesSz cx="6858000" cy="9144000"/>
  <p:embeddedFontLst>
    <p:embeddedFont>
      <p:font typeface="Dubai" panose="020B0503030403030204" pitchFamily="34" charset="-78"/>
      <p:regular r:id="rId11"/>
      <p:bold r:id="rId12"/>
      <p:italic r:id="rId13"/>
      <p:boldItalic r:id="rId14"/>
    </p:embeddedFont>
    <p:embeddedFont>
      <p:font typeface="Inter ExtraBold" panose="020B0604020202020204" charset="0"/>
      <p:bold r:id="rId15"/>
    </p:embeddedFont>
    <p:embeddedFont>
      <p:font typeface="Lucida Sans" panose="020B060203050402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D7B3"/>
    <a:srgbClr val="48AA96"/>
    <a:srgbClr val="7AAF3C"/>
    <a:srgbClr val="FC0000"/>
    <a:srgbClr val="171717"/>
    <a:srgbClr val="033B3F"/>
    <a:srgbClr val="C00000"/>
    <a:srgbClr val="284948"/>
    <a:srgbClr val="1B3131"/>
    <a:srgbClr val="16E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7EF0C8-25BB-448D-804B-3A4F7B4E3E9A}">
  <a:tblStyle styleId="{CF7EF0C8-25BB-448D-804B-3A4F7B4E3E9A}" styleName="Table_0">
    <a:wholeTbl>
      <a:tcTxStyle b="off" i="off">
        <a:font>
          <a:latin typeface="Lucida Sans"/>
          <a:ea typeface="Lucida Sans"/>
          <a:cs typeface="Lucida Sa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EE"/>
          </a:solidFill>
        </a:fill>
      </a:tcStyle>
    </a:wholeTbl>
    <a:band1H>
      <a:tcTxStyle/>
      <a:tcStyle>
        <a:tcBdr/>
        <a:fill>
          <a:solidFill>
            <a:srgbClr val="CADDD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D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ucida Sans"/>
          <a:ea typeface="Lucida Sans"/>
          <a:cs typeface="Lucida San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ucida Sans"/>
          <a:ea typeface="Lucida Sans"/>
          <a:cs typeface="Lucida San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ucida Sans"/>
          <a:ea typeface="Lucida Sans"/>
          <a:cs typeface="Lucida Sa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ucida Sans"/>
          <a:ea typeface="Lucida Sans"/>
          <a:cs typeface="Lucida Sa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94649"/>
  </p:normalViewPr>
  <p:slideViewPr>
    <p:cSldViewPr snapToGrid="0">
      <p:cViewPr varScale="1">
        <p:scale>
          <a:sx n="102" d="100"/>
          <a:sy n="102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And we see the growth in these kind of attacks year over year, driven by money and malice. There were 905 ransomware attacks in 2023, that’s an increase of 50% over 2022.</a:t>
            </a:r>
            <a:endParaRPr dirty="0"/>
          </a:p>
        </p:txBody>
      </p:sp>
      <p:sp>
        <p:nvSpPr>
          <p:cNvPr id="300" name="Google Shape;30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7390ccc79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27390ccc79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And we see the growth in these kind of attacks year over year, driven by money and malice. There were 905 ransomware attacks in 2023, that’s an increase of 50% over 2022.</a:t>
            </a:r>
            <a:endParaRPr/>
          </a:p>
        </p:txBody>
      </p:sp>
      <p:sp>
        <p:nvSpPr>
          <p:cNvPr id="392" name="Google Shape;392;g27390ccc79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e64aba4e43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3" name="Google Shape;443;g2e64aba4e4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Cyber Threat Intelligence</a:t>
            </a:r>
          </a:p>
          <a:p>
            <a:pPr>
              <a:buChar char="•"/>
            </a:pPr>
            <a:r>
              <a:rPr lang="en-US"/>
              <a:t>Anticipate &amp; prioritize OT threats</a:t>
            </a:r>
          </a:p>
          <a:p>
            <a:pPr>
              <a:buChar char="•"/>
            </a:pPr>
            <a:r>
              <a:rPr lang="en-US"/>
              <a:t>Contextualize security alerts</a:t>
            </a:r>
          </a:p>
          <a:p>
            <a:pPr>
              <a:buChar char="•"/>
            </a:pPr>
            <a:r>
              <a:rPr lang="en-US"/>
              <a:t>Enhance incident response</a:t>
            </a:r>
          </a:p>
          <a:p>
            <a:r>
              <a:rPr lang="en-US" dirty="0"/>
              <a:t>Dragos </a:t>
            </a:r>
            <a:r>
              <a:rPr lang="en-US"/>
              <a:t>WorldView</a:t>
            </a:r>
          </a:p>
          <a:p>
            <a:pPr>
              <a:buChar char="•"/>
            </a:pPr>
            <a:r>
              <a:rPr lang="en-US"/>
              <a:t>Contextualized IOCs for OT</a:t>
            </a:r>
          </a:p>
          <a:p>
            <a:pPr>
              <a:buChar char="•"/>
            </a:pPr>
            <a:r>
              <a:rPr lang="en-US"/>
              <a:t>Vulnerability mitigations</a:t>
            </a:r>
          </a:p>
          <a:p>
            <a:pPr>
              <a:buChar char="•"/>
            </a:pPr>
            <a:r>
              <a:rPr lang="en-US"/>
              <a:t>Sector OT threat landscape</a:t>
            </a:r>
          </a:p>
          <a:p>
            <a:pPr>
              <a:buChar char="•"/>
            </a:pPr>
            <a:r>
              <a:rPr lang="en-US"/>
              <a:t>OT adversary TTPs, threat scenarios</a:t>
            </a: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har char="•"/>
            </a:pPr>
            <a:endParaRPr dirty="0"/>
          </a:p>
        </p:txBody>
      </p:sp>
      <p:sp>
        <p:nvSpPr>
          <p:cNvPr id="639" name="Google Shape;6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Dragos Logo Background">
  <p:cSld name="Dark_Dragos Logo Backgroun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6790911"/>
                </a:moveTo>
                <a:lnTo>
                  <a:pt x="58580" y="6858000"/>
                </a:lnTo>
                <a:lnTo>
                  <a:pt x="0" y="6858000"/>
                </a:lnTo>
                <a:close/>
                <a:moveTo>
                  <a:pt x="539386" y="6742220"/>
                </a:moveTo>
                <a:lnTo>
                  <a:pt x="607784" y="6858000"/>
                </a:lnTo>
                <a:lnTo>
                  <a:pt x="544005" y="6858000"/>
                </a:lnTo>
                <a:close/>
                <a:moveTo>
                  <a:pt x="940819" y="4666268"/>
                </a:moveTo>
                <a:lnTo>
                  <a:pt x="1025331" y="4666268"/>
                </a:lnTo>
                <a:cubicBezTo>
                  <a:pt x="1410344" y="4708634"/>
                  <a:pt x="1706137" y="4828670"/>
                  <a:pt x="1912692" y="5026380"/>
                </a:cubicBezTo>
                <a:cubicBezTo>
                  <a:pt x="2147072" y="5263492"/>
                  <a:pt x="2344126" y="5534905"/>
                  <a:pt x="2497231" y="5831344"/>
                </a:cubicBezTo>
                <a:cubicBezTo>
                  <a:pt x="2708512" y="6205581"/>
                  <a:pt x="2933874" y="6622184"/>
                  <a:pt x="3328260" y="6826953"/>
                </a:cubicBezTo>
                <a:lnTo>
                  <a:pt x="3398786" y="6858000"/>
                </a:lnTo>
                <a:lnTo>
                  <a:pt x="2503378" y="6858000"/>
                </a:lnTo>
                <a:lnTo>
                  <a:pt x="2402843" y="6750477"/>
                </a:lnTo>
                <a:cubicBezTo>
                  <a:pt x="2355815" y="6693892"/>
                  <a:pt x="2312081" y="6634554"/>
                  <a:pt x="2271869" y="6572752"/>
                </a:cubicBezTo>
                <a:cubicBezTo>
                  <a:pt x="2201444" y="6466835"/>
                  <a:pt x="2109891" y="6304433"/>
                  <a:pt x="1983123" y="6078480"/>
                </a:cubicBezTo>
                <a:cubicBezTo>
                  <a:pt x="1847762" y="5808786"/>
                  <a:pt x="1669375" y="5563112"/>
                  <a:pt x="1454927" y="5351190"/>
                </a:cubicBezTo>
                <a:cubicBezTo>
                  <a:pt x="1298019" y="5210235"/>
                  <a:pt x="1105614" y="5115003"/>
                  <a:pt x="898563" y="5075806"/>
                </a:cubicBezTo>
                <a:lnTo>
                  <a:pt x="715451" y="5047563"/>
                </a:lnTo>
                <a:cubicBezTo>
                  <a:pt x="571644" y="5035814"/>
                  <a:pt x="426921" y="5045329"/>
                  <a:pt x="285855" y="5075806"/>
                </a:cubicBezTo>
                <a:lnTo>
                  <a:pt x="250640" y="5075806"/>
                </a:lnTo>
                <a:cubicBezTo>
                  <a:pt x="171623" y="5093688"/>
                  <a:pt x="96021" y="5122865"/>
                  <a:pt x="26035" y="5162110"/>
                </a:cubicBezTo>
                <a:lnTo>
                  <a:pt x="0" y="5179278"/>
                </a:lnTo>
                <a:lnTo>
                  <a:pt x="0" y="4899333"/>
                </a:lnTo>
                <a:lnTo>
                  <a:pt x="613" y="4898886"/>
                </a:lnTo>
                <a:cubicBezTo>
                  <a:pt x="100072" y="4835968"/>
                  <a:pt x="207754" y="4786125"/>
                  <a:pt x="321071" y="4750995"/>
                </a:cubicBezTo>
                <a:cubicBezTo>
                  <a:pt x="521291" y="4687322"/>
                  <a:pt x="730944" y="4658659"/>
                  <a:pt x="940819" y="4666268"/>
                </a:cubicBezTo>
                <a:close/>
                <a:moveTo>
                  <a:pt x="5279059" y="2067789"/>
                </a:moveTo>
                <a:cubicBezTo>
                  <a:pt x="5279059" y="2096038"/>
                  <a:pt x="5300187" y="2124280"/>
                  <a:pt x="5300187" y="2152523"/>
                </a:cubicBezTo>
                <a:lnTo>
                  <a:pt x="5215680" y="2124280"/>
                </a:lnTo>
                <a:cubicBezTo>
                  <a:pt x="5257930" y="2152523"/>
                  <a:pt x="5300187" y="2159588"/>
                  <a:pt x="5300187" y="2209014"/>
                </a:cubicBezTo>
                <a:cubicBezTo>
                  <a:pt x="5270326" y="2204429"/>
                  <a:pt x="5239906" y="2212061"/>
                  <a:pt x="5215680" y="2230198"/>
                </a:cubicBezTo>
                <a:cubicBezTo>
                  <a:pt x="5274269" y="2247117"/>
                  <a:pt x="5327585" y="2278705"/>
                  <a:pt x="5370611" y="2321990"/>
                </a:cubicBezTo>
                <a:lnTo>
                  <a:pt x="5391745" y="2343174"/>
                </a:lnTo>
                <a:cubicBezTo>
                  <a:pt x="5445825" y="2398115"/>
                  <a:pt x="5510481" y="2441371"/>
                  <a:pt x="5581892" y="2470274"/>
                </a:cubicBezTo>
                <a:cubicBezTo>
                  <a:pt x="5560764" y="2378481"/>
                  <a:pt x="5560764" y="2279624"/>
                  <a:pt x="5490339" y="2209014"/>
                </a:cubicBezTo>
                <a:cubicBezTo>
                  <a:pt x="5458151" y="2179239"/>
                  <a:pt x="5422732" y="2153184"/>
                  <a:pt x="5384699" y="2131339"/>
                </a:cubicBezTo>
                <a:close/>
                <a:moveTo>
                  <a:pt x="34281" y="0"/>
                </a:moveTo>
                <a:lnTo>
                  <a:pt x="3303417" y="0"/>
                </a:lnTo>
                <a:lnTo>
                  <a:pt x="3715604" y="58056"/>
                </a:lnTo>
                <a:cubicBezTo>
                  <a:pt x="4042588" y="108733"/>
                  <a:pt x="4385090" y="171014"/>
                  <a:pt x="4743822" y="246038"/>
                </a:cubicBezTo>
                <a:cubicBezTo>
                  <a:pt x="4641985" y="224668"/>
                  <a:pt x="4537687" y="217538"/>
                  <a:pt x="4433948" y="224855"/>
                </a:cubicBezTo>
                <a:cubicBezTo>
                  <a:pt x="3553622" y="281340"/>
                  <a:pt x="2623999" y="867411"/>
                  <a:pt x="2046507" y="1502908"/>
                </a:cubicBezTo>
                <a:cubicBezTo>
                  <a:pt x="1778889" y="1792411"/>
                  <a:pt x="1525352" y="2173706"/>
                  <a:pt x="1525352" y="2583250"/>
                </a:cubicBezTo>
                <a:cubicBezTo>
                  <a:pt x="1531763" y="2836504"/>
                  <a:pt x="1632188" y="3078230"/>
                  <a:pt x="1807058" y="3261114"/>
                </a:cubicBezTo>
                <a:cubicBezTo>
                  <a:pt x="1906497" y="3366119"/>
                  <a:pt x="2020310" y="3456455"/>
                  <a:pt x="2145101" y="3529434"/>
                </a:cubicBezTo>
                <a:cubicBezTo>
                  <a:pt x="2208485" y="3564741"/>
                  <a:pt x="2433847" y="3642410"/>
                  <a:pt x="2454975" y="3684777"/>
                </a:cubicBezTo>
                <a:lnTo>
                  <a:pt x="2454975" y="3663593"/>
                </a:lnTo>
                <a:cubicBezTo>
                  <a:pt x="2368847" y="3480657"/>
                  <a:pt x="2327787" y="3279672"/>
                  <a:pt x="2335253" y="3077523"/>
                </a:cubicBezTo>
                <a:cubicBezTo>
                  <a:pt x="2334267" y="2955738"/>
                  <a:pt x="2350886" y="2834440"/>
                  <a:pt x="2384550" y="2717410"/>
                </a:cubicBezTo>
                <a:cubicBezTo>
                  <a:pt x="2194398" y="2802144"/>
                  <a:pt x="1877483" y="2816268"/>
                  <a:pt x="1821139" y="2992795"/>
                </a:cubicBezTo>
                <a:cubicBezTo>
                  <a:pt x="1891570" y="2780960"/>
                  <a:pt x="2053548" y="2625617"/>
                  <a:pt x="2257782" y="2505576"/>
                </a:cubicBezTo>
                <a:cubicBezTo>
                  <a:pt x="2340532" y="2459086"/>
                  <a:pt x="2427862" y="2421229"/>
                  <a:pt x="2518359" y="2392600"/>
                </a:cubicBezTo>
                <a:cubicBezTo>
                  <a:pt x="2530335" y="2377756"/>
                  <a:pt x="2539837" y="2361065"/>
                  <a:pt x="2546528" y="2343174"/>
                </a:cubicBezTo>
                <a:cubicBezTo>
                  <a:pt x="2599068" y="2263213"/>
                  <a:pt x="2657943" y="2187649"/>
                  <a:pt x="2722593" y="2117221"/>
                </a:cubicBezTo>
                <a:lnTo>
                  <a:pt x="2462022" y="2138404"/>
                </a:lnTo>
                <a:cubicBezTo>
                  <a:pt x="2250741" y="2152523"/>
                  <a:pt x="2039460" y="2053671"/>
                  <a:pt x="1835226" y="2159588"/>
                </a:cubicBezTo>
                <a:cubicBezTo>
                  <a:pt x="2033616" y="2051606"/>
                  <a:pt x="2251517" y="1984395"/>
                  <a:pt x="2476103" y="1961878"/>
                </a:cubicBezTo>
                <a:cubicBezTo>
                  <a:pt x="2607590" y="1948812"/>
                  <a:pt x="2740274" y="1953567"/>
                  <a:pt x="2870489" y="1975996"/>
                </a:cubicBezTo>
                <a:cubicBezTo>
                  <a:pt x="2963664" y="1904340"/>
                  <a:pt x="3062614" y="1840573"/>
                  <a:pt x="3166282" y="1785351"/>
                </a:cubicBezTo>
                <a:lnTo>
                  <a:pt x="3271917" y="1728860"/>
                </a:lnTo>
                <a:cubicBezTo>
                  <a:pt x="3166282" y="1728860"/>
                  <a:pt x="3060642" y="1714736"/>
                  <a:pt x="2983171" y="1707677"/>
                </a:cubicBezTo>
                <a:cubicBezTo>
                  <a:pt x="2778937" y="1693553"/>
                  <a:pt x="2588784" y="1587641"/>
                  <a:pt x="2384550" y="1608825"/>
                </a:cubicBezTo>
                <a:cubicBezTo>
                  <a:pt x="2602871" y="1566458"/>
                  <a:pt x="2814152" y="1517026"/>
                  <a:pt x="3039514" y="1531150"/>
                </a:cubicBezTo>
                <a:cubicBezTo>
                  <a:pt x="3206561" y="1552152"/>
                  <a:pt x="3371502" y="1587589"/>
                  <a:pt x="3532494" y="1637067"/>
                </a:cubicBezTo>
                <a:cubicBezTo>
                  <a:pt x="3675601" y="1601614"/>
                  <a:pt x="3821876" y="1580331"/>
                  <a:pt x="3969137" y="1573517"/>
                </a:cubicBezTo>
                <a:lnTo>
                  <a:pt x="3955049" y="1573517"/>
                </a:lnTo>
                <a:cubicBezTo>
                  <a:pt x="3736728" y="1502908"/>
                  <a:pt x="3560669" y="1368748"/>
                  <a:pt x="3307132" y="1354624"/>
                </a:cubicBezTo>
                <a:cubicBezTo>
                  <a:pt x="3560669" y="1368748"/>
                  <a:pt x="3807159" y="1340500"/>
                  <a:pt x="4046602" y="1411115"/>
                </a:cubicBezTo>
                <a:cubicBezTo>
                  <a:pt x="4208446" y="1459295"/>
                  <a:pt x="4364369" y="1525618"/>
                  <a:pt x="4511419" y="1608825"/>
                </a:cubicBezTo>
                <a:lnTo>
                  <a:pt x="4771991" y="1672375"/>
                </a:lnTo>
                <a:lnTo>
                  <a:pt x="4793119" y="1672375"/>
                </a:lnTo>
                <a:lnTo>
                  <a:pt x="4842416" y="1686493"/>
                </a:lnTo>
                <a:cubicBezTo>
                  <a:pt x="4860942" y="1699816"/>
                  <a:pt x="4883056" y="1707203"/>
                  <a:pt x="4905800" y="1707677"/>
                </a:cubicBezTo>
                <a:cubicBezTo>
                  <a:pt x="4829034" y="1651455"/>
                  <a:pt x="4756078" y="1590127"/>
                  <a:pt x="4687485" y="1524091"/>
                </a:cubicBezTo>
                <a:cubicBezTo>
                  <a:pt x="4518460" y="1382866"/>
                  <a:pt x="4300139" y="1121606"/>
                  <a:pt x="4194499" y="1079245"/>
                </a:cubicBezTo>
                <a:cubicBezTo>
                  <a:pt x="4426907" y="1178097"/>
                  <a:pt x="4652269" y="1262831"/>
                  <a:pt x="4842416" y="1418174"/>
                </a:cubicBezTo>
                <a:cubicBezTo>
                  <a:pt x="4906156" y="1469103"/>
                  <a:pt x="4965101" y="1525834"/>
                  <a:pt x="5018481" y="1587641"/>
                </a:cubicBezTo>
                <a:cubicBezTo>
                  <a:pt x="4990312" y="1411115"/>
                  <a:pt x="4891719" y="1100429"/>
                  <a:pt x="4912847" y="1022754"/>
                </a:cubicBezTo>
                <a:lnTo>
                  <a:pt x="5764998" y="2088973"/>
                </a:lnTo>
                <a:lnTo>
                  <a:pt x="6053744" y="3352907"/>
                </a:lnTo>
                <a:lnTo>
                  <a:pt x="4941015" y="2540884"/>
                </a:lnTo>
                <a:lnTo>
                  <a:pt x="4842416" y="2590310"/>
                </a:lnTo>
                <a:cubicBezTo>
                  <a:pt x="4755652" y="2632244"/>
                  <a:pt x="4663043" y="2660808"/>
                  <a:pt x="4567757" y="2675044"/>
                </a:cubicBezTo>
                <a:cubicBezTo>
                  <a:pt x="4688960" y="2646035"/>
                  <a:pt x="4799104" y="2582239"/>
                  <a:pt x="4884672" y="2491458"/>
                </a:cubicBezTo>
                <a:lnTo>
                  <a:pt x="4884672" y="2399665"/>
                </a:lnTo>
                <a:cubicBezTo>
                  <a:pt x="4884672" y="2392600"/>
                  <a:pt x="4877631" y="2385541"/>
                  <a:pt x="4877631" y="2378481"/>
                </a:cubicBezTo>
                <a:lnTo>
                  <a:pt x="4863550" y="2364357"/>
                </a:lnTo>
                <a:lnTo>
                  <a:pt x="4743822" y="2378481"/>
                </a:lnTo>
                <a:cubicBezTo>
                  <a:pt x="4647970" y="2393799"/>
                  <a:pt x="4550082" y="2391407"/>
                  <a:pt x="4455076" y="2371416"/>
                </a:cubicBezTo>
                <a:cubicBezTo>
                  <a:pt x="4583746" y="2385792"/>
                  <a:pt x="4713752" y="2361199"/>
                  <a:pt x="4828334" y="2300807"/>
                </a:cubicBezTo>
                <a:cubicBezTo>
                  <a:pt x="4787274" y="2241801"/>
                  <a:pt x="4740089" y="2187351"/>
                  <a:pt x="4687485" y="2138404"/>
                </a:cubicBezTo>
                <a:cubicBezTo>
                  <a:pt x="4609097" y="2057589"/>
                  <a:pt x="4515853" y="1992834"/>
                  <a:pt x="4412820" y="1947754"/>
                </a:cubicBezTo>
                <a:cubicBezTo>
                  <a:pt x="3969137" y="1735920"/>
                  <a:pt x="3356429" y="1947754"/>
                  <a:pt x="3124026" y="2371416"/>
                </a:cubicBezTo>
                <a:cubicBezTo>
                  <a:pt x="2504278" y="3508250"/>
                  <a:pt x="4145202" y="4157865"/>
                  <a:pt x="4863550" y="4581534"/>
                </a:cubicBezTo>
                <a:lnTo>
                  <a:pt x="4926928" y="4623901"/>
                </a:lnTo>
                <a:cubicBezTo>
                  <a:pt x="5003834" y="4594354"/>
                  <a:pt x="5084403" y="4575352"/>
                  <a:pt x="5166378" y="4567410"/>
                </a:cubicBezTo>
                <a:cubicBezTo>
                  <a:pt x="5339905" y="4549858"/>
                  <a:pt x="5514990" y="4579113"/>
                  <a:pt x="5673445" y="4652143"/>
                </a:cubicBezTo>
                <a:cubicBezTo>
                  <a:pt x="5511467" y="4588593"/>
                  <a:pt x="5363571" y="4722753"/>
                  <a:pt x="5208634" y="4743936"/>
                </a:cubicBezTo>
                <a:lnTo>
                  <a:pt x="5095953" y="4758061"/>
                </a:lnTo>
                <a:cubicBezTo>
                  <a:pt x="5180115" y="4831682"/>
                  <a:pt x="5255679" y="4914591"/>
                  <a:pt x="5321315" y="5005197"/>
                </a:cubicBezTo>
                <a:cubicBezTo>
                  <a:pt x="5400478" y="4992254"/>
                  <a:pt x="5480971" y="4989879"/>
                  <a:pt x="5560764" y="4998137"/>
                </a:cubicBezTo>
                <a:cubicBezTo>
                  <a:pt x="5727461" y="5011700"/>
                  <a:pt x="5885425" y="5078526"/>
                  <a:pt x="6011488" y="5188782"/>
                </a:cubicBezTo>
                <a:cubicBezTo>
                  <a:pt x="5870638" y="5061688"/>
                  <a:pt x="5715701" y="5188782"/>
                  <a:pt x="5574851" y="5181723"/>
                </a:cubicBezTo>
                <a:lnTo>
                  <a:pt x="5412868" y="5160540"/>
                </a:lnTo>
                <a:cubicBezTo>
                  <a:pt x="5440546" y="5232073"/>
                  <a:pt x="5464066" y="5305162"/>
                  <a:pt x="5483298" y="5379433"/>
                </a:cubicBezTo>
                <a:cubicBezTo>
                  <a:pt x="5595273" y="5414899"/>
                  <a:pt x="5700208" y="5469881"/>
                  <a:pt x="5793166" y="5541835"/>
                </a:cubicBezTo>
                <a:cubicBezTo>
                  <a:pt x="5926976" y="5654818"/>
                  <a:pt x="6067831" y="5803096"/>
                  <a:pt x="6096000" y="5986687"/>
                </a:cubicBezTo>
                <a:cubicBezTo>
                  <a:pt x="6053744" y="5824279"/>
                  <a:pt x="5814300" y="5831344"/>
                  <a:pt x="5687532" y="5746610"/>
                </a:cubicBezTo>
                <a:lnTo>
                  <a:pt x="5518508" y="5612451"/>
                </a:lnTo>
                <a:cubicBezTo>
                  <a:pt x="5526680" y="5678054"/>
                  <a:pt x="5531399" y="5744055"/>
                  <a:pt x="5532595" y="5810161"/>
                </a:cubicBezTo>
                <a:cubicBezTo>
                  <a:pt x="5586681" y="5854984"/>
                  <a:pt x="5634076" y="5907282"/>
                  <a:pt x="5673445" y="5965504"/>
                </a:cubicBezTo>
                <a:cubicBezTo>
                  <a:pt x="5801689" y="6126649"/>
                  <a:pt x="5875637" y="6324423"/>
                  <a:pt x="5884725" y="6530385"/>
                </a:cubicBezTo>
                <a:cubicBezTo>
                  <a:pt x="5884725" y="6332675"/>
                  <a:pt x="5645276" y="6262066"/>
                  <a:pt x="5532595" y="6113782"/>
                </a:cubicBezTo>
                <a:lnTo>
                  <a:pt x="5504420" y="6085539"/>
                </a:lnTo>
                <a:cubicBezTo>
                  <a:pt x="5495974" y="6128754"/>
                  <a:pt x="5484208" y="6171250"/>
                  <a:pt x="5469211" y="6212640"/>
                </a:cubicBezTo>
                <a:cubicBezTo>
                  <a:pt x="5448433" y="6288256"/>
                  <a:pt x="5420124" y="6361585"/>
                  <a:pt x="5384699" y="6431533"/>
                </a:cubicBezTo>
                <a:cubicBezTo>
                  <a:pt x="5289624" y="6599233"/>
                  <a:pt x="5186186" y="6736482"/>
                  <a:pt x="5078236" y="6848687"/>
                </a:cubicBezTo>
                <a:lnTo>
                  <a:pt x="5068665" y="6858000"/>
                </a:lnTo>
                <a:lnTo>
                  <a:pt x="4219826" y="6858000"/>
                </a:lnTo>
                <a:lnTo>
                  <a:pt x="4312462" y="6813714"/>
                </a:lnTo>
                <a:cubicBezTo>
                  <a:pt x="4602970" y="6653957"/>
                  <a:pt x="4824811" y="6360921"/>
                  <a:pt x="4884672" y="6000806"/>
                </a:cubicBezTo>
                <a:cubicBezTo>
                  <a:pt x="4976225" y="5450043"/>
                  <a:pt x="4624095" y="5174664"/>
                  <a:pt x="4088858" y="4892220"/>
                </a:cubicBezTo>
                <a:cubicBezTo>
                  <a:pt x="3553622" y="4609777"/>
                  <a:pt x="2947961" y="4320274"/>
                  <a:pt x="2462022" y="4059013"/>
                </a:cubicBezTo>
                <a:cubicBezTo>
                  <a:pt x="1976082" y="3797753"/>
                  <a:pt x="1285903" y="3367031"/>
                  <a:pt x="1194350" y="2773902"/>
                </a:cubicBezTo>
                <a:cubicBezTo>
                  <a:pt x="1123925" y="2350233"/>
                  <a:pt x="1278862" y="1707677"/>
                  <a:pt x="1546480" y="1368748"/>
                </a:cubicBezTo>
                <a:cubicBezTo>
                  <a:pt x="1180263" y="1757103"/>
                  <a:pt x="743626" y="2110156"/>
                  <a:pt x="468961" y="2900996"/>
                </a:cubicBezTo>
                <a:cubicBezTo>
                  <a:pt x="525304" y="2110156"/>
                  <a:pt x="1278862" y="923896"/>
                  <a:pt x="1835226" y="747370"/>
                </a:cubicBezTo>
                <a:cubicBezTo>
                  <a:pt x="1342243" y="756198"/>
                  <a:pt x="785988" y="971892"/>
                  <a:pt x="221480" y="1289296"/>
                </a:cubicBezTo>
                <a:lnTo>
                  <a:pt x="0" y="1421043"/>
                </a:lnTo>
                <a:lnTo>
                  <a:pt x="0" y="951463"/>
                </a:lnTo>
                <a:lnTo>
                  <a:pt x="157329" y="841815"/>
                </a:lnTo>
                <a:cubicBezTo>
                  <a:pt x="613338" y="537307"/>
                  <a:pt x="1109841" y="313118"/>
                  <a:pt x="1539440" y="295464"/>
                </a:cubicBezTo>
                <a:cubicBezTo>
                  <a:pt x="1119524" y="296788"/>
                  <a:pt x="722140" y="322439"/>
                  <a:pt x="349421" y="368275"/>
                </a:cubicBezTo>
                <a:lnTo>
                  <a:pt x="0" y="418530"/>
                </a:lnTo>
                <a:lnTo>
                  <a:pt x="0" y="5925"/>
                </a:lnTo>
                <a:close/>
              </a:path>
            </a:pathLst>
          </a:custGeom>
          <a:solidFill>
            <a:schemeClr val="accent4">
              <a:alpha val="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Title and Subtitle No Gradient Title" preserve="1">
  <p:cSld name="1_Dark_Title and Subtitle No Gradient 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-29496" y="1122360"/>
            <a:ext cx="11155680" cy="46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40" tIns="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D659F6-B0BA-55B2-DBDB-428A0DE46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49" y="6181782"/>
            <a:ext cx="1516303" cy="748412"/>
          </a:xfrm>
          <a:prstGeom prst="rect">
            <a:avLst/>
          </a:prstGeom>
        </p:spPr>
      </p:pic>
      <p:pic>
        <p:nvPicPr>
          <p:cNvPr id="3" name="Picture 2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C8D61078-D814-96BC-68DF-FD40B544B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8394" y="6443678"/>
            <a:ext cx="891166" cy="22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ntent Left">
  <p:cSld name="Dark_Content Left">
    <p:bg>
      <p:bgPr>
        <a:solidFill>
          <a:schemeClr val="dk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0" y="595896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>
            <a:off x="0" y="141731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ntent Left No Gradient Title">
  <p:cSld name="Dark_Content Left No Gradient Title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-1" y="593511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 sz="3200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0" y="141731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ntent Right">
  <p:cSld name="Dark_Content Right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-1" y="595896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1"/>
          </p:nvPr>
        </p:nvSpPr>
        <p:spPr>
          <a:xfrm>
            <a:off x="0" y="141731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5996608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ntent Right No Gradient">
  <p:cSld name="Dark_Content Right No Gradient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-1" y="593511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 sz="3200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-1" y="141731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5996608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3 Items">
  <p:cSld name="Dark_Content Left, 3 Item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6675120" y="0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6172200" y="45720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7315200" y="42592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7315200" y="822960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3"/>
          </p:nvPr>
        </p:nvSpPr>
        <p:spPr>
          <a:xfrm>
            <a:off x="7315200" y="2618773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4"/>
          </p:nvPr>
        </p:nvSpPr>
        <p:spPr>
          <a:xfrm>
            <a:off x="7315200" y="3017520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5"/>
          </p:nvPr>
        </p:nvSpPr>
        <p:spPr>
          <a:xfrm>
            <a:off x="7315200" y="481504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6"/>
          </p:nvPr>
        </p:nvSpPr>
        <p:spPr>
          <a:xfrm>
            <a:off x="7315200" y="5212079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6172200" y="265176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6172200" y="484632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0" y="595896"/>
            <a:ext cx="603504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7"/>
          </p:nvPr>
        </p:nvSpPr>
        <p:spPr>
          <a:xfrm>
            <a:off x="0" y="141775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8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76" name="Google Shape;76;p14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4 Items">
  <p:cSld name="Dark_Content Left, 4 Item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6675120" y="0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6172200" y="45720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7315200" y="42592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"/>
          </p:nvPr>
        </p:nvSpPr>
        <p:spPr>
          <a:xfrm>
            <a:off x="7315200" y="82296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3"/>
          </p:nvPr>
        </p:nvSpPr>
        <p:spPr>
          <a:xfrm>
            <a:off x="7315200" y="198040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4"/>
          </p:nvPr>
        </p:nvSpPr>
        <p:spPr>
          <a:xfrm>
            <a:off x="7315200" y="237744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5"/>
          </p:nvPr>
        </p:nvSpPr>
        <p:spPr>
          <a:xfrm>
            <a:off x="7315200" y="353488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6"/>
          </p:nvPr>
        </p:nvSpPr>
        <p:spPr>
          <a:xfrm>
            <a:off x="7315200" y="393192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6172200" y="2012987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6172200" y="356616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6172200" y="512064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7"/>
          </p:nvPr>
        </p:nvSpPr>
        <p:spPr>
          <a:xfrm>
            <a:off x="7315200" y="5093393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8"/>
          </p:nvPr>
        </p:nvSpPr>
        <p:spPr>
          <a:xfrm>
            <a:off x="7315200" y="548640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0" y="595896"/>
            <a:ext cx="603504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9"/>
          </p:nvPr>
        </p:nvSpPr>
        <p:spPr>
          <a:xfrm>
            <a:off x="0" y="141775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3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96" name="Google Shape;96;p15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5 Items">
  <p:cSld name="Dark_Content Left, 5 Item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6675120" y="0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6263640" y="457200"/>
            <a:ext cx="821586" cy="82296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7315200" y="518261"/>
            <a:ext cx="4572000" cy="3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7315200" y="822960"/>
            <a:ext cx="45720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6263640" y="1645920"/>
            <a:ext cx="821586" cy="82296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6263640" y="2834640"/>
            <a:ext cx="821586" cy="82296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6263640" y="4023360"/>
            <a:ext cx="821586" cy="82296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6263640" y="5212080"/>
            <a:ext cx="821586" cy="82296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3"/>
          </p:nvPr>
        </p:nvSpPr>
        <p:spPr>
          <a:xfrm>
            <a:off x="7315200" y="1706981"/>
            <a:ext cx="4572000" cy="3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4"/>
          </p:nvPr>
        </p:nvSpPr>
        <p:spPr>
          <a:xfrm>
            <a:off x="7315200" y="2011680"/>
            <a:ext cx="45720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5"/>
          </p:nvPr>
        </p:nvSpPr>
        <p:spPr>
          <a:xfrm>
            <a:off x="7315200" y="2896149"/>
            <a:ext cx="4572000" cy="3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6"/>
          </p:nvPr>
        </p:nvSpPr>
        <p:spPr>
          <a:xfrm>
            <a:off x="7315200" y="3200400"/>
            <a:ext cx="45720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7"/>
          </p:nvPr>
        </p:nvSpPr>
        <p:spPr>
          <a:xfrm>
            <a:off x="7315200" y="4084869"/>
            <a:ext cx="4572000" cy="3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8"/>
          </p:nvPr>
        </p:nvSpPr>
        <p:spPr>
          <a:xfrm>
            <a:off x="7315200" y="4389120"/>
            <a:ext cx="45720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9"/>
          </p:nvPr>
        </p:nvSpPr>
        <p:spPr>
          <a:xfrm>
            <a:off x="7315200" y="5273589"/>
            <a:ext cx="4572000" cy="3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3"/>
          </p:nvPr>
        </p:nvSpPr>
        <p:spPr>
          <a:xfrm>
            <a:off x="7315200" y="5577840"/>
            <a:ext cx="45720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0" y="595896"/>
            <a:ext cx="603504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4"/>
          </p:nvPr>
        </p:nvSpPr>
        <p:spPr>
          <a:xfrm>
            <a:off x="0" y="141775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5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19" name="Google Shape;119;p16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Two-Tone">
  <p:cSld name="Dark_Content Left, Two-Ton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6675120" y="0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0" y="595896"/>
            <a:ext cx="603504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1"/>
          </p:nvPr>
        </p:nvSpPr>
        <p:spPr>
          <a:xfrm>
            <a:off x="0" y="141775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27" name="Google Shape;127;p17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3 Items Long Title">
  <p:cSld name="Dark_Content Left, 3 Items Long Titl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6675120" y="0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6172200" y="1463471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7315200" y="1432199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2"/>
          </p:nvPr>
        </p:nvSpPr>
        <p:spPr>
          <a:xfrm>
            <a:off x="7315200" y="1829231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3"/>
          </p:nvPr>
        </p:nvSpPr>
        <p:spPr>
          <a:xfrm>
            <a:off x="7315200" y="3111820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4"/>
          </p:nvPr>
        </p:nvSpPr>
        <p:spPr>
          <a:xfrm>
            <a:off x="7315200" y="3510567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5"/>
          </p:nvPr>
        </p:nvSpPr>
        <p:spPr>
          <a:xfrm>
            <a:off x="7315200" y="4815048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6"/>
          </p:nvPr>
        </p:nvSpPr>
        <p:spPr>
          <a:xfrm>
            <a:off x="7315200" y="5212079"/>
            <a:ext cx="45720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6172200" y="3144807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6172200" y="4846320"/>
            <a:ext cx="1004160" cy="100584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-2" y="595896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7"/>
          </p:nvPr>
        </p:nvSpPr>
        <p:spPr>
          <a:xfrm>
            <a:off x="0" y="1417760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8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44" name="Google Shape;144;p18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and Subtitle">
  <p:cSld name="Dark_Title and Sub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4 Items Long Title">
  <p:cSld name="Dark_Content Left, 4 Items Long 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/>
          <p:nvPr/>
        </p:nvSpPr>
        <p:spPr>
          <a:xfrm>
            <a:off x="6675120" y="4814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6264366" y="1569808"/>
            <a:ext cx="819828" cy="821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7315200" y="1388680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2"/>
          </p:nvPr>
        </p:nvSpPr>
        <p:spPr>
          <a:xfrm>
            <a:off x="7315200" y="1785712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3"/>
          </p:nvPr>
        </p:nvSpPr>
        <p:spPr>
          <a:xfrm>
            <a:off x="7315200" y="2632169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4"/>
          </p:nvPr>
        </p:nvSpPr>
        <p:spPr>
          <a:xfrm>
            <a:off x="7315200" y="3029201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5"/>
          </p:nvPr>
        </p:nvSpPr>
        <p:spPr>
          <a:xfrm>
            <a:off x="7315200" y="3863167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6"/>
          </p:nvPr>
        </p:nvSpPr>
        <p:spPr>
          <a:xfrm>
            <a:off x="7315200" y="4260199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/>
          <p:nvPr/>
        </p:nvSpPr>
        <p:spPr>
          <a:xfrm>
            <a:off x="6264366" y="2784192"/>
            <a:ext cx="819828" cy="821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6264366" y="3998576"/>
            <a:ext cx="819828" cy="821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6264366" y="5212960"/>
            <a:ext cx="819828" cy="8212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7"/>
          </p:nvPr>
        </p:nvSpPr>
        <p:spPr>
          <a:xfrm>
            <a:off x="7315200" y="5093393"/>
            <a:ext cx="4572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8"/>
          </p:nvPr>
        </p:nvSpPr>
        <p:spPr>
          <a:xfrm>
            <a:off x="7315200" y="54864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-2" y="595896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9"/>
          </p:nvPr>
        </p:nvSpPr>
        <p:spPr>
          <a:xfrm>
            <a:off x="0" y="1417760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3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64" name="Google Shape;164;p19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Content Left, Two-Tone Long Title">
  <p:cSld name="Dark_Content Left, Two-Tone Long 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/>
          <p:nvPr/>
        </p:nvSpPr>
        <p:spPr>
          <a:xfrm>
            <a:off x="6675120" y="4814"/>
            <a:ext cx="5532120" cy="6858000"/>
          </a:xfrm>
          <a:prstGeom prst="rect">
            <a:avLst/>
          </a:prstGeom>
          <a:solidFill>
            <a:srgbClr val="1B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-2" y="595896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0" y="1417759"/>
            <a:ext cx="603504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72" name="Google Shape;172;p20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Info Hex w/ Icon">
  <p:cSld name="Dark_Info Hex w/ Ic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/>
          <p:nvPr/>
        </p:nvSpPr>
        <p:spPr>
          <a:xfrm>
            <a:off x="365760" y="2332199"/>
            <a:ext cx="11247120" cy="1785030"/>
          </a:xfrm>
          <a:custGeom>
            <a:avLst/>
            <a:gdLst/>
            <a:ahLst/>
            <a:cxnLst/>
            <a:rect l="l" t="t" r="r" b="b"/>
            <a:pathLst>
              <a:path w="11181310" h="1785030" extrusionOk="0">
                <a:moveTo>
                  <a:pt x="7257024" y="1504959"/>
                </a:moveTo>
                <a:cubicBezTo>
                  <a:pt x="7244317" y="1504959"/>
                  <a:pt x="7234005" y="1515294"/>
                  <a:pt x="7234005" y="1528041"/>
                </a:cubicBezTo>
                <a:cubicBezTo>
                  <a:pt x="7234005" y="1540783"/>
                  <a:pt x="7244317" y="1551123"/>
                  <a:pt x="7257024" y="1551123"/>
                </a:cubicBezTo>
                <a:cubicBezTo>
                  <a:pt x="7269731" y="1551123"/>
                  <a:pt x="7280044" y="1540783"/>
                  <a:pt x="7280044" y="1528041"/>
                </a:cubicBezTo>
                <a:cubicBezTo>
                  <a:pt x="7280044" y="1515294"/>
                  <a:pt x="7269731" y="1504959"/>
                  <a:pt x="7257024" y="1504959"/>
                </a:cubicBezTo>
                <a:close/>
                <a:moveTo>
                  <a:pt x="3721873" y="1504959"/>
                </a:moveTo>
                <a:cubicBezTo>
                  <a:pt x="3709166" y="1504959"/>
                  <a:pt x="3698854" y="1515294"/>
                  <a:pt x="3698854" y="1528041"/>
                </a:cubicBezTo>
                <a:cubicBezTo>
                  <a:pt x="3698854" y="1540783"/>
                  <a:pt x="3709166" y="1551123"/>
                  <a:pt x="3721873" y="1551123"/>
                </a:cubicBezTo>
                <a:cubicBezTo>
                  <a:pt x="3734580" y="1551123"/>
                  <a:pt x="3744893" y="1540783"/>
                  <a:pt x="3744893" y="1528041"/>
                </a:cubicBezTo>
                <a:cubicBezTo>
                  <a:pt x="3744893" y="1515294"/>
                  <a:pt x="3734580" y="1504959"/>
                  <a:pt x="3721873" y="1504959"/>
                </a:cubicBezTo>
                <a:close/>
                <a:moveTo>
                  <a:pt x="7257024" y="233908"/>
                </a:moveTo>
                <a:cubicBezTo>
                  <a:pt x="7244317" y="233908"/>
                  <a:pt x="7234005" y="244242"/>
                  <a:pt x="7234005" y="256990"/>
                </a:cubicBezTo>
                <a:cubicBezTo>
                  <a:pt x="7234005" y="269737"/>
                  <a:pt x="7244317" y="280072"/>
                  <a:pt x="7257024" y="280072"/>
                </a:cubicBezTo>
                <a:cubicBezTo>
                  <a:pt x="7269731" y="280072"/>
                  <a:pt x="7280044" y="269737"/>
                  <a:pt x="7280044" y="256990"/>
                </a:cubicBezTo>
                <a:cubicBezTo>
                  <a:pt x="7280044" y="244242"/>
                  <a:pt x="7269731" y="233908"/>
                  <a:pt x="7257024" y="233908"/>
                </a:cubicBezTo>
                <a:close/>
                <a:moveTo>
                  <a:pt x="3721873" y="233908"/>
                </a:moveTo>
                <a:cubicBezTo>
                  <a:pt x="3709166" y="233908"/>
                  <a:pt x="3698854" y="244242"/>
                  <a:pt x="3698854" y="256990"/>
                </a:cubicBezTo>
                <a:cubicBezTo>
                  <a:pt x="3698854" y="269737"/>
                  <a:pt x="3709166" y="280072"/>
                  <a:pt x="3721873" y="280072"/>
                </a:cubicBezTo>
                <a:cubicBezTo>
                  <a:pt x="3734580" y="280072"/>
                  <a:pt x="3744893" y="269737"/>
                  <a:pt x="3744893" y="256990"/>
                </a:cubicBezTo>
                <a:cubicBezTo>
                  <a:pt x="3744893" y="244242"/>
                  <a:pt x="3734580" y="233908"/>
                  <a:pt x="3721873" y="233908"/>
                </a:cubicBezTo>
                <a:close/>
                <a:moveTo>
                  <a:pt x="7616894" y="35402"/>
                </a:moveTo>
                <a:cubicBezTo>
                  <a:pt x="7608582" y="35855"/>
                  <a:pt x="7601064" y="40487"/>
                  <a:pt x="7596914" y="47712"/>
                </a:cubicBezTo>
                <a:lnTo>
                  <a:pt x="7115870" y="880205"/>
                </a:lnTo>
                <a:cubicBezTo>
                  <a:pt x="7111133" y="887727"/>
                  <a:pt x="7111133" y="897304"/>
                  <a:pt x="7115870" y="904826"/>
                </a:cubicBezTo>
                <a:lnTo>
                  <a:pt x="7596914" y="1737319"/>
                </a:lnTo>
                <a:cubicBezTo>
                  <a:pt x="7601064" y="1744551"/>
                  <a:pt x="7608582" y="1749183"/>
                  <a:pt x="7616894" y="1749629"/>
                </a:cubicBezTo>
                <a:lnTo>
                  <a:pt x="10641480" y="1749629"/>
                </a:lnTo>
                <a:cubicBezTo>
                  <a:pt x="10650348" y="1749706"/>
                  <a:pt x="10658570" y="1745013"/>
                  <a:pt x="10662996" y="1737319"/>
                </a:cubicBezTo>
                <a:lnTo>
                  <a:pt x="11142504" y="904826"/>
                </a:lnTo>
                <a:cubicBezTo>
                  <a:pt x="11147238" y="897304"/>
                  <a:pt x="11147238" y="887727"/>
                  <a:pt x="11142504" y="880205"/>
                </a:cubicBezTo>
                <a:lnTo>
                  <a:pt x="10662996" y="47712"/>
                </a:lnTo>
                <a:cubicBezTo>
                  <a:pt x="10658570" y="40026"/>
                  <a:pt x="10650348" y="35322"/>
                  <a:pt x="10641480" y="35402"/>
                </a:cubicBezTo>
                <a:close/>
                <a:moveTo>
                  <a:pt x="7616894" y="9"/>
                </a:moveTo>
                <a:lnTo>
                  <a:pt x="10641480" y="9"/>
                </a:lnTo>
                <a:cubicBezTo>
                  <a:pt x="10662858" y="-274"/>
                  <a:pt x="10682776" y="10867"/>
                  <a:pt x="10693734" y="29247"/>
                </a:cubicBezTo>
                <a:lnTo>
                  <a:pt x="11173241" y="863278"/>
                </a:lnTo>
                <a:cubicBezTo>
                  <a:pt x="11184000" y="881281"/>
                  <a:pt x="11184000" y="903750"/>
                  <a:pt x="11173241" y="921753"/>
                </a:cubicBezTo>
                <a:lnTo>
                  <a:pt x="10693734" y="1755784"/>
                </a:lnTo>
                <a:cubicBezTo>
                  <a:pt x="10682776" y="1774157"/>
                  <a:pt x="10662858" y="1785298"/>
                  <a:pt x="10641480" y="1785021"/>
                </a:cubicBezTo>
                <a:lnTo>
                  <a:pt x="7616894" y="1785021"/>
                </a:lnTo>
                <a:cubicBezTo>
                  <a:pt x="7595892" y="1785406"/>
                  <a:pt x="7576392" y="1774157"/>
                  <a:pt x="7566177" y="1755784"/>
                </a:cubicBezTo>
                <a:lnTo>
                  <a:pt x="7085132" y="921753"/>
                </a:lnTo>
                <a:cubicBezTo>
                  <a:pt x="7074372" y="903750"/>
                  <a:pt x="7074372" y="881281"/>
                  <a:pt x="7085132" y="863278"/>
                </a:cubicBezTo>
                <a:lnTo>
                  <a:pt x="7566177" y="29247"/>
                </a:lnTo>
                <a:cubicBezTo>
                  <a:pt x="7576392" y="10870"/>
                  <a:pt x="7595892" y="-372"/>
                  <a:pt x="7616894" y="9"/>
                </a:cubicBezTo>
                <a:close/>
                <a:moveTo>
                  <a:pt x="4074193" y="9"/>
                </a:moveTo>
                <a:lnTo>
                  <a:pt x="7094353" y="9"/>
                </a:lnTo>
                <a:cubicBezTo>
                  <a:pt x="7115700" y="-274"/>
                  <a:pt x="7135589" y="10867"/>
                  <a:pt x="7146530" y="29247"/>
                </a:cubicBezTo>
                <a:lnTo>
                  <a:pt x="7244747" y="198515"/>
                </a:lnTo>
                <a:lnTo>
                  <a:pt x="7257024" y="198515"/>
                </a:lnTo>
                <a:cubicBezTo>
                  <a:pt x="7289236" y="198515"/>
                  <a:pt x="7315340" y="224695"/>
                  <a:pt x="7315340" y="256990"/>
                </a:cubicBezTo>
                <a:cubicBezTo>
                  <a:pt x="7315340" y="289284"/>
                  <a:pt x="7289236" y="315464"/>
                  <a:pt x="7257024" y="315464"/>
                </a:cubicBezTo>
                <a:cubicBezTo>
                  <a:pt x="7224812" y="315464"/>
                  <a:pt x="7198708" y="289284"/>
                  <a:pt x="7198708" y="256990"/>
                </a:cubicBezTo>
                <a:cubicBezTo>
                  <a:pt x="7197925" y="242528"/>
                  <a:pt x="7203542" y="228456"/>
                  <a:pt x="7214054" y="218519"/>
                </a:cubicBezTo>
                <a:lnTo>
                  <a:pt x="7115838" y="47712"/>
                </a:lnTo>
                <a:cubicBezTo>
                  <a:pt x="7111418" y="40026"/>
                  <a:pt x="7103208" y="35322"/>
                  <a:pt x="7094353" y="35402"/>
                </a:cubicBezTo>
                <a:lnTo>
                  <a:pt x="4074193" y="35402"/>
                </a:lnTo>
                <a:cubicBezTo>
                  <a:pt x="4065893" y="35855"/>
                  <a:pt x="4058386" y="40487"/>
                  <a:pt x="4054243" y="47712"/>
                </a:cubicBezTo>
                <a:lnTo>
                  <a:pt x="3573903" y="880205"/>
                </a:lnTo>
                <a:cubicBezTo>
                  <a:pt x="3569172" y="887727"/>
                  <a:pt x="3569172" y="897304"/>
                  <a:pt x="3573903" y="904826"/>
                </a:cubicBezTo>
                <a:lnTo>
                  <a:pt x="4054243" y="1737319"/>
                </a:lnTo>
                <a:cubicBezTo>
                  <a:pt x="4058386" y="1744551"/>
                  <a:pt x="4065893" y="1749183"/>
                  <a:pt x="4074193" y="1749629"/>
                </a:cubicBezTo>
                <a:lnTo>
                  <a:pt x="7094353" y="1749629"/>
                </a:lnTo>
                <a:cubicBezTo>
                  <a:pt x="7103208" y="1749706"/>
                  <a:pt x="7111418" y="1745013"/>
                  <a:pt x="7115838" y="1737319"/>
                </a:cubicBezTo>
                <a:lnTo>
                  <a:pt x="7214054" y="1568050"/>
                </a:lnTo>
                <a:cubicBezTo>
                  <a:pt x="7203634" y="1557417"/>
                  <a:pt x="7198079" y="1542937"/>
                  <a:pt x="7198708" y="1528041"/>
                </a:cubicBezTo>
                <a:cubicBezTo>
                  <a:pt x="7198708" y="1495746"/>
                  <a:pt x="7224812" y="1469567"/>
                  <a:pt x="7257024" y="1469567"/>
                </a:cubicBezTo>
                <a:lnTo>
                  <a:pt x="7257024" y="1468028"/>
                </a:lnTo>
                <a:cubicBezTo>
                  <a:pt x="7289236" y="1468028"/>
                  <a:pt x="7315340" y="1494208"/>
                  <a:pt x="7315340" y="1526502"/>
                </a:cubicBezTo>
                <a:cubicBezTo>
                  <a:pt x="7315340" y="1558802"/>
                  <a:pt x="7289236" y="1584977"/>
                  <a:pt x="7257024" y="1584977"/>
                </a:cubicBezTo>
                <a:lnTo>
                  <a:pt x="7244747" y="1584977"/>
                </a:lnTo>
                <a:lnTo>
                  <a:pt x="7146530" y="1755784"/>
                </a:lnTo>
                <a:cubicBezTo>
                  <a:pt x="7135589" y="1774157"/>
                  <a:pt x="7115700" y="1785298"/>
                  <a:pt x="7094353" y="1785021"/>
                </a:cubicBezTo>
                <a:lnTo>
                  <a:pt x="4074193" y="1785021"/>
                </a:lnTo>
                <a:cubicBezTo>
                  <a:pt x="4053222" y="1785406"/>
                  <a:pt x="4033751" y="1774157"/>
                  <a:pt x="4023550" y="1755784"/>
                </a:cubicBezTo>
                <a:lnTo>
                  <a:pt x="3543210" y="921753"/>
                </a:lnTo>
                <a:cubicBezTo>
                  <a:pt x="3532465" y="903750"/>
                  <a:pt x="3532465" y="881281"/>
                  <a:pt x="3543210" y="863278"/>
                </a:cubicBezTo>
                <a:lnTo>
                  <a:pt x="4023550" y="29247"/>
                </a:lnTo>
                <a:cubicBezTo>
                  <a:pt x="4033751" y="10870"/>
                  <a:pt x="4053222" y="-372"/>
                  <a:pt x="4074193" y="9"/>
                </a:cubicBezTo>
                <a:close/>
                <a:moveTo>
                  <a:pt x="539042" y="9"/>
                </a:moveTo>
                <a:lnTo>
                  <a:pt x="3559202" y="9"/>
                </a:lnTo>
                <a:cubicBezTo>
                  <a:pt x="3580549" y="-274"/>
                  <a:pt x="3600438" y="10867"/>
                  <a:pt x="3611379" y="29247"/>
                </a:cubicBezTo>
                <a:lnTo>
                  <a:pt x="3709596" y="198515"/>
                </a:lnTo>
                <a:lnTo>
                  <a:pt x="3721873" y="198515"/>
                </a:lnTo>
                <a:cubicBezTo>
                  <a:pt x="3754085" y="198515"/>
                  <a:pt x="3780189" y="224695"/>
                  <a:pt x="3780189" y="256990"/>
                </a:cubicBezTo>
                <a:cubicBezTo>
                  <a:pt x="3780189" y="289284"/>
                  <a:pt x="3754085" y="315464"/>
                  <a:pt x="3721873" y="315464"/>
                </a:cubicBezTo>
                <a:cubicBezTo>
                  <a:pt x="3689661" y="315464"/>
                  <a:pt x="3663557" y="289284"/>
                  <a:pt x="3663557" y="256990"/>
                </a:cubicBezTo>
                <a:cubicBezTo>
                  <a:pt x="3662774" y="242528"/>
                  <a:pt x="3668391" y="228456"/>
                  <a:pt x="3678903" y="218519"/>
                </a:cubicBezTo>
                <a:lnTo>
                  <a:pt x="3580687" y="47712"/>
                </a:lnTo>
                <a:cubicBezTo>
                  <a:pt x="3576268" y="40026"/>
                  <a:pt x="3568057" y="35322"/>
                  <a:pt x="3559202" y="35402"/>
                </a:cubicBezTo>
                <a:lnTo>
                  <a:pt x="539042" y="35402"/>
                </a:lnTo>
                <a:cubicBezTo>
                  <a:pt x="530742" y="35855"/>
                  <a:pt x="523235" y="40487"/>
                  <a:pt x="519092" y="47712"/>
                </a:cubicBezTo>
                <a:lnTo>
                  <a:pt x="38751" y="880205"/>
                </a:lnTo>
                <a:cubicBezTo>
                  <a:pt x="34021" y="887727"/>
                  <a:pt x="34021" y="897304"/>
                  <a:pt x="38751" y="904826"/>
                </a:cubicBezTo>
                <a:lnTo>
                  <a:pt x="519092" y="1737319"/>
                </a:lnTo>
                <a:cubicBezTo>
                  <a:pt x="523235" y="1744551"/>
                  <a:pt x="530742" y="1749183"/>
                  <a:pt x="539042" y="1749629"/>
                </a:cubicBezTo>
                <a:lnTo>
                  <a:pt x="3559202" y="1749629"/>
                </a:lnTo>
                <a:cubicBezTo>
                  <a:pt x="3568057" y="1749706"/>
                  <a:pt x="3576268" y="1745013"/>
                  <a:pt x="3580687" y="1737319"/>
                </a:cubicBezTo>
                <a:lnTo>
                  <a:pt x="3678903" y="1568050"/>
                </a:lnTo>
                <a:cubicBezTo>
                  <a:pt x="3668483" y="1557417"/>
                  <a:pt x="3662928" y="1542937"/>
                  <a:pt x="3663557" y="1528041"/>
                </a:cubicBezTo>
                <a:cubicBezTo>
                  <a:pt x="3663557" y="1495746"/>
                  <a:pt x="3689661" y="1469567"/>
                  <a:pt x="3721873" y="1469567"/>
                </a:cubicBezTo>
                <a:lnTo>
                  <a:pt x="3721873" y="1468028"/>
                </a:lnTo>
                <a:cubicBezTo>
                  <a:pt x="3754085" y="1468028"/>
                  <a:pt x="3780189" y="1494208"/>
                  <a:pt x="3780189" y="1526502"/>
                </a:cubicBezTo>
                <a:cubicBezTo>
                  <a:pt x="3780189" y="1558802"/>
                  <a:pt x="3754085" y="1584977"/>
                  <a:pt x="3721873" y="1584977"/>
                </a:cubicBezTo>
                <a:lnTo>
                  <a:pt x="3709596" y="1584977"/>
                </a:lnTo>
                <a:lnTo>
                  <a:pt x="3611379" y="1755784"/>
                </a:lnTo>
                <a:cubicBezTo>
                  <a:pt x="3600438" y="1774157"/>
                  <a:pt x="3580549" y="1785298"/>
                  <a:pt x="3559202" y="1785021"/>
                </a:cubicBezTo>
                <a:lnTo>
                  <a:pt x="539042" y="1785021"/>
                </a:lnTo>
                <a:cubicBezTo>
                  <a:pt x="518071" y="1785406"/>
                  <a:pt x="498600" y="1774157"/>
                  <a:pt x="488399" y="1755784"/>
                </a:cubicBezTo>
                <a:lnTo>
                  <a:pt x="8058" y="921753"/>
                </a:lnTo>
                <a:cubicBezTo>
                  <a:pt x="-2686" y="903750"/>
                  <a:pt x="-2686" y="881281"/>
                  <a:pt x="8058" y="863278"/>
                </a:cubicBezTo>
                <a:lnTo>
                  <a:pt x="488399" y="29247"/>
                </a:lnTo>
                <a:cubicBezTo>
                  <a:pt x="498600" y="10870"/>
                  <a:pt x="518071" y="-372"/>
                  <a:pt x="539042" y="9"/>
                </a:cubicBezTo>
                <a:close/>
              </a:path>
            </a:pathLst>
          </a:cu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914400" y="4297680"/>
            <a:ext cx="3200400" cy="96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2"/>
          </p:nvPr>
        </p:nvSpPr>
        <p:spPr>
          <a:xfrm>
            <a:off x="0" y="1417319"/>
            <a:ext cx="11155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9092" y="2486090"/>
            <a:ext cx="3754683" cy="1477252"/>
          </a:xfrm>
          <a:prstGeom prst="rect">
            <a:avLst/>
          </a:prstGeom>
          <a:noFill/>
          <a:ln>
            <a:noFill/>
          </a:ln>
          <a:effectLst>
            <a:outerShdw blurRad="177800" dist="76200" dir="1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2695" y="2486090"/>
            <a:ext cx="3754683" cy="1477252"/>
          </a:xfrm>
          <a:prstGeom prst="rect">
            <a:avLst/>
          </a:prstGeom>
          <a:noFill/>
          <a:ln>
            <a:noFill/>
          </a:ln>
          <a:effectLst>
            <a:outerShdw blurRad="177800" dist="76200" dir="1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299" y="2486090"/>
            <a:ext cx="3754683" cy="1477252"/>
          </a:xfrm>
          <a:prstGeom prst="rect">
            <a:avLst/>
          </a:prstGeom>
          <a:noFill/>
          <a:ln>
            <a:noFill/>
          </a:ln>
          <a:effectLst>
            <a:outerShdw blurRad="177800" dist="76200" dir="1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1" name="Google Shape;181;p21"/>
          <p:cNvSpPr txBox="1">
            <a:spLocks noGrp="1"/>
          </p:cNvSpPr>
          <p:nvPr>
            <p:ph type="body" idx="3"/>
          </p:nvPr>
        </p:nvSpPr>
        <p:spPr>
          <a:xfrm>
            <a:off x="4480560" y="4297680"/>
            <a:ext cx="3200400" cy="96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4"/>
          </p:nvPr>
        </p:nvSpPr>
        <p:spPr>
          <a:xfrm>
            <a:off x="8046720" y="4297680"/>
            <a:ext cx="3200400" cy="96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Hex Grid Right">
  <p:cSld name="Dark_Hex Grid Righ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>
            <a:off x="7238082" y="5860974"/>
            <a:ext cx="4953918" cy="997026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5" name="Google Shape;185;p22"/>
          <p:cNvSpPr/>
          <p:nvPr/>
        </p:nvSpPr>
        <p:spPr>
          <a:xfrm rot="5400000">
            <a:off x="4824899" y="910670"/>
            <a:ext cx="8851221" cy="6770728"/>
          </a:xfrm>
          <a:custGeom>
            <a:avLst/>
            <a:gdLst/>
            <a:ahLst/>
            <a:cxnLst/>
            <a:rect l="l" t="t" r="r" b="b"/>
            <a:pathLst>
              <a:path w="8851221" h="6770728" extrusionOk="0">
                <a:moveTo>
                  <a:pt x="7479621" y="2484483"/>
                </a:moveTo>
                <a:lnTo>
                  <a:pt x="7479621" y="1692804"/>
                </a:lnTo>
                <a:lnTo>
                  <a:pt x="8165422" y="1296723"/>
                </a:lnTo>
                <a:lnTo>
                  <a:pt x="8851221" y="1692804"/>
                </a:lnTo>
                <a:lnTo>
                  <a:pt x="8851221" y="2484483"/>
                </a:lnTo>
                <a:lnTo>
                  <a:pt x="8165422" y="2880563"/>
                </a:lnTo>
                <a:close/>
                <a:moveTo>
                  <a:pt x="6731659" y="1187761"/>
                </a:moveTo>
                <a:lnTo>
                  <a:pt x="6731659" y="396082"/>
                </a:lnTo>
                <a:lnTo>
                  <a:pt x="7417460" y="0"/>
                </a:lnTo>
                <a:lnTo>
                  <a:pt x="8103260" y="396082"/>
                </a:lnTo>
                <a:lnTo>
                  <a:pt x="8103260" y="1187761"/>
                </a:lnTo>
                <a:lnTo>
                  <a:pt x="7417460" y="1583841"/>
                </a:lnTo>
                <a:close/>
                <a:moveTo>
                  <a:pt x="6724625" y="3781205"/>
                </a:moveTo>
                <a:lnTo>
                  <a:pt x="6724625" y="2989526"/>
                </a:lnTo>
                <a:lnTo>
                  <a:pt x="7410426" y="2593445"/>
                </a:lnTo>
                <a:lnTo>
                  <a:pt x="8096226" y="2989526"/>
                </a:lnTo>
                <a:lnTo>
                  <a:pt x="8096226" y="3781205"/>
                </a:lnTo>
                <a:lnTo>
                  <a:pt x="7410426" y="4177285"/>
                </a:lnTo>
                <a:close/>
                <a:moveTo>
                  <a:pt x="5983698" y="2484483"/>
                </a:moveTo>
                <a:lnTo>
                  <a:pt x="5983698" y="1692804"/>
                </a:lnTo>
                <a:lnTo>
                  <a:pt x="6669499" y="1296723"/>
                </a:lnTo>
                <a:lnTo>
                  <a:pt x="7355299" y="1692804"/>
                </a:lnTo>
                <a:lnTo>
                  <a:pt x="7355299" y="2484483"/>
                </a:lnTo>
                <a:lnTo>
                  <a:pt x="6669499" y="2880563"/>
                </a:lnTo>
                <a:close/>
                <a:moveTo>
                  <a:pt x="5976664" y="5077926"/>
                </a:moveTo>
                <a:lnTo>
                  <a:pt x="5976664" y="4286247"/>
                </a:lnTo>
                <a:lnTo>
                  <a:pt x="6662465" y="3890167"/>
                </a:lnTo>
                <a:lnTo>
                  <a:pt x="7348265" y="4286247"/>
                </a:lnTo>
                <a:lnTo>
                  <a:pt x="7348264" y="5077926"/>
                </a:lnTo>
                <a:lnTo>
                  <a:pt x="6662464" y="5474006"/>
                </a:lnTo>
                <a:close/>
                <a:moveTo>
                  <a:pt x="5235736" y="1187761"/>
                </a:moveTo>
                <a:lnTo>
                  <a:pt x="5235736" y="396082"/>
                </a:lnTo>
                <a:lnTo>
                  <a:pt x="5921537" y="0"/>
                </a:lnTo>
                <a:lnTo>
                  <a:pt x="6607337" y="396082"/>
                </a:lnTo>
                <a:lnTo>
                  <a:pt x="6607337" y="1187761"/>
                </a:lnTo>
                <a:lnTo>
                  <a:pt x="5921537" y="1583841"/>
                </a:lnTo>
                <a:close/>
                <a:moveTo>
                  <a:pt x="5228702" y="3781205"/>
                </a:moveTo>
                <a:lnTo>
                  <a:pt x="5228702" y="2989526"/>
                </a:lnTo>
                <a:lnTo>
                  <a:pt x="5914503" y="2593445"/>
                </a:lnTo>
                <a:lnTo>
                  <a:pt x="6600303" y="2989526"/>
                </a:lnTo>
                <a:lnTo>
                  <a:pt x="6600303" y="3781205"/>
                </a:lnTo>
                <a:lnTo>
                  <a:pt x="5914503" y="4177285"/>
                </a:lnTo>
                <a:close/>
                <a:moveTo>
                  <a:pt x="5221667" y="6374648"/>
                </a:moveTo>
                <a:lnTo>
                  <a:pt x="5221667" y="5582969"/>
                </a:lnTo>
                <a:lnTo>
                  <a:pt x="5907467" y="5186889"/>
                </a:lnTo>
                <a:lnTo>
                  <a:pt x="6593267" y="5582969"/>
                </a:lnTo>
                <a:lnTo>
                  <a:pt x="6593267" y="6374648"/>
                </a:lnTo>
                <a:lnTo>
                  <a:pt x="5907467" y="6770728"/>
                </a:lnTo>
                <a:close/>
                <a:moveTo>
                  <a:pt x="4487773" y="2484483"/>
                </a:moveTo>
                <a:lnTo>
                  <a:pt x="4487773" y="1692804"/>
                </a:lnTo>
                <a:lnTo>
                  <a:pt x="5173574" y="1296723"/>
                </a:lnTo>
                <a:lnTo>
                  <a:pt x="5859374" y="1692804"/>
                </a:lnTo>
                <a:lnTo>
                  <a:pt x="5859374" y="2484483"/>
                </a:lnTo>
                <a:lnTo>
                  <a:pt x="5173574" y="2880563"/>
                </a:lnTo>
                <a:close/>
                <a:moveTo>
                  <a:pt x="4480739" y="5077926"/>
                </a:moveTo>
                <a:lnTo>
                  <a:pt x="4480739" y="4286247"/>
                </a:lnTo>
                <a:lnTo>
                  <a:pt x="5166540" y="3890167"/>
                </a:lnTo>
                <a:lnTo>
                  <a:pt x="5852340" y="4286247"/>
                </a:lnTo>
                <a:lnTo>
                  <a:pt x="5852339" y="5077926"/>
                </a:lnTo>
                <a:lnTo>
                  <a:pt x="5166539" y="5474006"/>
                </a:lnTo>
                <a:close/>
                <a:moveTo>
                  <a:pt x="3739813" y="1187761"/>
                </a:moveTo>
                <a:lnTo>
                  <a:pt x="3739813" y="396082"/>
                </a:lnTo>
                <a:lnTo>
                  <a:pt x="4425612" y="0"/>
                </a:lnTo>
                <a:lnTo>
                  <a:pt x="5111412" y="396082"/>
                </a:lnTo>
                <a:lnTo>
                  <a:pt x="5111412" y="1187761"/>
                </a:lnTo>
                <a:lnTo>
                  <a:pt x="4425612" y="1583841"/>
                </a:lnTo>
                <a:close/>
                <a:moveTo>
                  <a:pt x="3732777" y="3781205"/>
                </a:moveTo>
                <a:lnTo>
                  <a:pt x="3732777" y="2989526"/>
                </a:lnTo>
                <a:lnTo>
                  <a:pt x="4418578" y="2593445"/>
                </a:lnTo>
                <a:lnTo>
                  <a:pt x="5104378" y="2989526"/>
                </a:lnTo>
                <a:lnTo>
                  <a:pt x="5104378" y="3781205"/>
                </a:lnTo>
                <a:lnTo>
                  <a:pt x="4418578" y="4177285"/>
                </a:lnTo>
                <a:close/>
                <a:moveTo>
                  <a:pt x="2991849" y="2484483"/>
                </a:moveTo>
                <a:lnTo>
                  <a:pt x="2991849" y="1692804"/>
                </a:lnTo>
                <a:lnTo>
                  <a:pt x="3677650" y="1296723"/>
                </a:lnTo>
                <a:lnTo>
                  <a:pt x="4363449" y="1692804"/>
                </a:lnTo>
                <a:lnTo>
                  <a:pt x="4363449" y="2484483"/>
                </a:lnTo>
                <a:lnTo>
                  <a:pt x="3677650" y="2880563"/>
                </a:lnTo>
                <a:close/>
                <a:moveTo>
                  <a:pt x="2984816" y="5077926"/>
                </a:moveTo>
                <a:lnTo>
                  <a:pt x="2984816" y="4286247"/>
                </a:lnTo>
                <a:lnTo>
                  <a:pt x="3670616" y="3890167"/>
                </a:lnTo>
                <a:lnTo>
                  <a:pt x="4356415" y="4286247"/>
                </a:lnTo>
                <a:lnTo>
                  <a:pt x="4356414" y="5077926"/>
                </a:lnTo>
                <a:lnTo>
                  <a:pt x="3670616" y="5474006"/>
                </a:lnTo>
                <a:close/>
                <a:moveTo>
                  <a:pt x="2243888" y="1187761"/>
                </a:moveTo>
                <a:lnTo>
                  <a:pt x="2243888" y="396082"/>
                </a:lnTo>
                <a:lnTo>
                  <a:pt x="2929689" y="0"/>
                </a:lnTo>
                <a:lnTo>
                  <a:pt x="3615489" y="396082"/>
                </a:lnTo>
                <a:lnTo>
                  <a:pt x="3615489" y="1187761"/>
                </a:lnTo>
                <a:lnTo>
                  <a:pt x="2929688" y="1583841"/>
                </a:lnTo>
                <a:close/>
                <a:moveTo>
                  <a:pt x="2236853" y="3781205"/>
                </a:moveTo>
                <a:lnTo>
                  <a:pt x="2236853" y="2989526"/>
                </a:lnTo>
                <a:lnTo>
                  <a:pt x="2922653" y="2593445"/>
                </a:lnTo>
                <a:lnTo>
                  <a:pt x="3608453" y="2989526"/>
                </a:lnTo>
                <a:lnTo>
                  <a:pt x="3608453" y="3781205"/>
                </a:lnTo>
                <a:lnTo>
                  <a:pt x="2922653" y="4177285"/>
                </a:lnTo>
                <a:close/>
                <a:moveTo>
                  <a:pt x="1495924" y="2484483"/>
                </a:moveTo>
                <a:lnTo>
                  <a:pt x="1495924" y="1692804"/>
                </a:lnTo>
                <a:lnTo>
                  <a:pt x="2181725" y="1296723"/>
                </a:lnTo>
                <a:lnTo>
                  <a:pt x="2867525" y="1692804"/>
                </a:lnTo>
                <a:lnTo>
                  <a:pt x="2867525" y="2484483"/>
                </a:lnTo>
                <a:lnTo>
                  <a:pt x="2181725" y="2880563"/>
                </a:lnTo>
                <a:close/>
                <a:moveTo>
                  <a:pt x="747963" y="1187761"/>
                </a:moveTo>
                <a:lnTo>
                  <a:pt x="747963" y="396082"/>
                </a:lnTo>
                <a:lnTo>
                  <a:pt x="1433764" y="0"/>
                </a:lnTo>
                <a:lnTo>
                  <a:pt x="2119564" y="396082"/>
                </a:lnTo>
                <a:lnTo>
                  <a:pt x="2119564" y="1187761"/>
                </a:lnTo>
                <a:lnTo>
                  <a:pt x="1433764" y="1583841"/>
                </a:lnTo>
                <a:close/>
                <a:moveTo>
                  <a:pt x="740928" y="3781205"/>
                </a:moveTo>
                <a:lnTo>
                  <a:pt x="740928" y="2989526"/>
                </a:lnTo>
                <a:lnTo>
                  <a:pt x="1426728" y="2593445"/>
                </a:lnTo>
                <a:lnTo>
                  <a:pt x="2112529" y="2989526"/>
                </a:lnTo>
                <a:lnTo>
                  <a:pt x="2112528" y="3781205"/>
                </a:lnTo>
                <a:lnTo>
                  <a:pt x="1426728" y="4177285"/>
                </a:lnTo>
                <a:close/>
                <a:moveTo>
                  <a:pt x="0" y="2484483"/>
                </a:moveTo>
                <a:lnTo>
                  <a:pt x="0" y="1692804"/>
                </a:lnTo>
                <a:lnTo>
                  <a:pt x="685800" y="1296723"/>
                </a:lnTo>
                <a:lnTo>
                  <a:pt x="1371600" y="1692804"/>
                </a:lnTo>
                <a:lnTo>
                  <a:pt x="1371600" y="2484483"/>
                </a:lnTo>
                <a:lnTo>
                  <a:pt x="685800" y="2880563"/>
                </a:lnTo>
                <a:close/>
              </a:path>
            </a:pathLst>
          </a:custGeom>
          <a:solidFill>
            <a:schemeClr val="dk1"/>
          </a:solidFill>
          <a:ln w="38100" cap="flat" cmpd="sng">
            <a:solidFill>
              <a:srgbClr val="2CBCB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38100" dist="63500" dir="2700000" algn="tl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804672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1"/>
          </p:nvPr>
        </p:nvSpPr>
        <p:spPr>
          <a:xfrm>
            <a:off x="0" y="1417319"/>
            <a:ext cx="804672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2"/>
          </p:nvPr>
        </p:nvSpPr>
        <p:spPr>
          <a:xfrm>
            <a:off x="457200" y="2279374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Hex Grid Right: Insert Photo">
  <p:cSld name="Dark_Hex Grid Right: Insert Photo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/>
          <p:nvPr/>
        </p:nvSpPr>
        <p:spPr>
          <a:xfrm>
            <a:off x="7238082" y="5860974"/>
            <a:ext cx="4953918" cy="997026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1" name="Google Shape;191;p23"/>
          <p:cNvSpPr>
            <a:spLocks noGrp="1"/>
          </p:cNvSpPr>
          <p:nvPr>
            <p:ph type="pic" idx="2"/>
          </p:nvPr>
        </p:nvSpPr>
        <p:spPr>
          <a:xfrm>
            <a:off x="5865146" y="0"/>
            <a:ext cx="6326854" cy="685753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  <a:effectLst>
            <a:outerShdw blurRad="50800" dist="50800" dir="2700000" algn="tl" rotWithShape="0">
              <a:srgbClr val="000000">
                <a:alpha val="60000"/>
              </a:srgbClr>
            </a:outerShdw>
          </a:effectLst>
        </p:spPr>
      </p:sp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804672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804672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3"/>
          </p:nvPr>
        </p:nvSpPr>
        <p:spPr>
          <a:xfrm>
            <a:off x="457200" y="2284277"/>
            <a:ext cx="557784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535577" y="-182882"/>
            <a:ext cx="11456126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8287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 sz="3200" b="0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ldNum" idx="12"/>
          </p:nvPr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1"/>
          </p:nvPr>
        </p:nvSpPr>
        <p:spPr>
          <a:xfrm>
            <a:off x="535577" y="1057546"/>
            <a:ext cx="11482387" cy="43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9" name="Google Shape;199;p24"/>
          <p:cNvCxnSpPr/>
          <p:nvPr/>
        </p:nvCxnSpPr>
        <p:spPr>
          <a:xfrm>
            <a:off x="1721706" y="6539712"/>
            <a:ext cx="9754014" cy="0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0" name="Google Shape;20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727" y="6263640"/>
            <a:ext cx="1392979" cy="50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535577" y="-182882"/>
            <a:ext cx="11456126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8287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 sz="3200" b="0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172156" y="6394135"/>
            <a:ext cx="11303564" cy="257026"/>
            <a:chOff x="172156" y="6394135"/>
            <a:chExt cx="11303564" cy="257026"/>
          </a:xfrm>
        </p:grpSpPr>
        <p:cxnSp>
          <p:nvCxnSpPr>
            <p:cNvPr id="204" name="Google Shape;204;p25"/>
            <p:cNvCxnSpPr>
              <a:endCxn id="205" idx="1"/>
            </p:cNvCxnSpPr>
            <p:nvPr/>
          </p:nvCxnSpPr>
          <p:spPr>
            <a:xfrm rot="10800000" flipH="1">
              <a:off x="1377120" y="6539712"/>
              <a:ext cx="10098600" cy="900"/>
            </a:xfrm>
            <a:prstGeom prst="straightConnector1">
              <a:avLst/>
            </a:prstGeom>
            <a:noFill/>
            <a:ln w="12700" cap="flat" cmpd="sng">
              <a:solidFill>
                <a:srgbClr val="2CBC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06" name="Google Shape;206;p25"/>
            <p:cNvGrpSpPr/>
            <p:nvPr/>
          </p:nvGrpSpPr>
          <p:grpSpPr>
            <a:xfrm>
              <a:off x="172156" y="6394135"/>
              <a:ext cx="1116339" cy="257026"/>
              <a:chOff x="480879" y="6394135"/>
              <a:chExt cx="1116339" cy="257026"/>
            </a:xfrm>
          </p:grpSpPr>
          <p:sp>
            <p:nvSpPr>
              <p:cNvPr id="207" name="Google Shape;207;p25"/>
              <p:cNvSpPr/>
              <p:nvPr/>
            </p:nvSpPr>
            <p:spPr>
              <a:xfrm>
                <a:off x="1034540" y="6454687"/>
                <a:ext cx="156905" cy="190268"/>
              </a:xfrm>
              <a:custGeom>
                <a:avLst/>
                <a:gdLst/>
                <a:ahLst/>
                <a:cxnLst/>
                <a:rect l="l" t="t" r="r" b="b"/>
                <a:pathLst>
                  <a:path w="156905" h="190268" extrusionOk="0">
                    <a:moveTo>
                      <a:pt x="134285" y="102494"/>
                    </a:moveTo>
                    <a:lnTo>
                      <a:pt x="134285" y="163827"/>
                    </a:lnTo>
                    <a:cubicBezTo>
                      <a:pt x="111665" y="171989"/>
                      <a:pt x="85546" y="171522"/>
                      <a:pt x="64091" y="161028"/>
                    </a:cubicBezTo>
                    <a:cubicBezTo>
                      <a:pt x="42637" y="150534"/>
                      <a:pt x="25613" y="129079"/>
                      <a:pt x="22581" y="105293"/>
                    </a:cubicBezTo>
                    <a:cubicBezTo>
                      <a:pt x="20091" y="84106"/>
                      <a:pt x="26991" y="62891"/>
                      <a:pt x="41471" y="47225"/>
                    </a:cubicBezTo>
                    <a:cubicBezTo>
                      <a:pt x="54015" y="33970"/>
                      <a:pt x="70565" y="25202"/>
                      <a:pt x="88578" y="22273"/>
                    </a:cubicBezTo>
                    <a:lnTo>
                      <a:pt x="97206" y="21340"/>
                    </a:lnTo>
                    <a:cubicBezTo>
                      <a:pt x="118393" y="20390"/>
                      <a:pt x="139322" y="26276"/>
                      <a:pt x="156906" y="38130"/>
                    </a:cubicBezTo>
                    <a:lnTo>
                      <a:pt x="156906" y="13877"/>
                    </a:lnTo>
                    <a:cubicBezTo>
                      <a:pt x="137170" y="2901"/>
                      <a:pt x="114538" y="-1740"/>
                      <a:pt x="92076" y="585"/>
                    </a:cubicBezTo>
                    <a:cubicBezTo>
                      <a:pt x="65957" y="3150"/>
                      <a:pt x="39838" y="15510"/>
                      <a:pt x="23048" y="35798"/>
                    </a:cubicBezTo>
                    <a:cubicBezTo>
                      <a:pt x="13284" y="47371"/>
                      <a:pt x="6269" y="61004"/>
                      <a:pt x="2526" y="75676"/>
                    </a:cubicBezTo>
                    <a:cubicBezTo>
                      <a:pt x="-2077" y="94515"/>
                      <a:pt x="-356" y="114346"/>
                      <a:pt x="7423" y="132111"/>
                    </a:cubicBezTo>
                    <a:cubicBezTo>
                      <a:pt x="15270" y="149192"/>
                      <a:pt x="28013" y="163558"/>
                      <a:pt x="44036" y="173388"/>
                    </a:cubicBezTo>
                    <a:cubicBezTo>
                      <a:pt x="78359" y="194481"/>
                      <a:pt x="121266" y="195899"/>
                      <a:pt x="156906" y="177119"/>
                    </a:cubicBezTo>
                    <a:lnTo>
                      <a:pt x="156906" y="954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08" name="Google Shape;208;p25"/>
              <p:cNvSpPr/>
              <p:nvPr/>
            </p:nvSpPr>
            <p:spPr>
              <a:xfrm>
                <a:off x="680733" y="6454545"/>
                <a:ext cx="141787" cy="190553"/>
              </a:xfrm>
              <a:custGeom>
                <a:avLst/>
                <a:gdLst/>
                <a:ahLst/>
                <a:cxnLst/>
                <a:rect l="l" t="t" r="r" b="b"/>
                <a:pathLst>
                  <a:path w="141787" h="190553" extrusionOk="0">
                    <a:moveTo>
                      <a:pt x="89316" y="112198"/>
                    </a:moveTo>
                    <a:cubicBezTo>
                      <a:pt x="108246" y="101214"/>
                      <a:pt x="119822" y="80912"/>
                      <a:pt x="119633" y="59027"/>
                    </a:cubicBezTo>
                    <a:cubicBezTo>
                      <a:pt x="119064" y="37149"/>
                      <a:pt x="106522" y="17352"/>
                      <a:pt x="86984" y="7490"/>
                    </a:cubicBezTo>
                    <a:cubicBezTo>
                      <a:pt x="73692" y="960"/>
                      <a:pt x="58534" y="-206"/>
                      <a:pt x="44075" y="27"/>
                    </a:cubicBezTo>
                    <a:lnTo>
                      <a:pt x="0" y="27"/>
                    </a:lnTo>
                    <a:lnTo>
                      <a:pt x="0" y="190321"/>
                    </a:lnTo>
                    <a:lnTo>
                      <a:pt x="20988" y="190321"/>
                    </a:lnTo>
                    <a:lnTo>
                      <a:pt x="20988" y="20083"/>
                    </a:lnTo>
                    <a:cubicBezTo>
                      <a:pt x="20988" y="20083"/>
                      <a:pt x="41044" y="19383"/>
                      <a:pt x="51305" y="19849"/>
                    </a:cubicBezTo>
                    <a:cubicBezTo>
                      <a:pt x="61565" y="20316"/>
                      <a:pt x="72060" y="22181"/>
                      <a:pt x="80455" y="27778"/>
                    </a:cubicBezTo>
                    <a:cubicBezTo>
                      <a:pt x="95191" y="37996"/>
                      <a:pt x="101529" y="56636"/>
                      <a:pt x="96079" y="73719"/>
                    </a:cubicBezTo>
                    <a:cubicBezTo>
                      <a:pt x="89948" y="90570"/>
                      <a:pt x="74128" y="101950"/>
                      <a:pt x="56202" y="102403"/>
                    </a:cubicBezTo>
                    <a:lnTo>
                      <a:pt x="117068" y="190554"/>
                    </a:lnTo>
                    <a:lnTo>
                      <a:pt x="141787" y="1905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09" name="Google Shape;209;p25"/>
              <p:cNvSpPr/>
              <p:nvPr/>
            </p:nvSpPr>
            <p:spPr>
              <a:xfrm>
                <a:off x="854702" y="6455505"/>
                <a:ext cx="168138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68138" h="189593" extrusionOk="0">
                    <a:moveTo>
                      <a:pt x="89316" y="0"/>
                    </a:moveTo>
                    <a:lnTo>
                      <a:pt x="75324" y="7929"/>
                    </a:lnTo>
                    <a:lnTo>
                      <a:pt x="17957" y="145985"/>
                    </a:lnTo>
                    <a:lnTo>
                      <a:pt x="14225" y="155080"/>
                    </a:lnTo>
                    <a:lnTo>
                      <a:pt x="0" y="189594"/>
                    </a:lnTo>
                    <a:lnTo>
                      <a:pt x="22854" y="182598"/>
                    </a:lnTo>
                    <a:lnTo>
                      <a:pt x="31249" y="163242"/>
                    </a:lnTo>
                    <a:lnTo>
                      <a:pt x="36380" y="151582"/>
                    </a:lnTo>
                    <a:lnTo>
                      <a:pt x="83953" y="39878"/>
                    </a:lnTo>
                    <a:lnTo>
                      <a:pt x="144119" y="182598"/>
                    </a:lnTo>
                    <a:lnTo>
                      <a:pt x="168139" y="189594"/>
                    </a:lnTo>
                    <a:lnTo>
                      <a:pt x="89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10" name="Google Shape;210;p25"/>
              <p:cNvSpPr/>
              <p:nvPr/>
            </p:nvSpPr>
            <p:spPr>
              <a:xfrm>
                <a:off x="854702" y="6455505"/>
                <a:ext cx="168138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68138" h="189593" extrusionOk="0">
                    <a:moveTo>
                      <a:pt x="89316" y="0"/>
                    </a:moveTo>
                    <a:lnTo>
                      <a:pt x="76957" y="3731"/>
                    </a:lnTo>
                    <a:lnTo>
                      <a:pt x="17957" y="145985"/>
                    </a:lnTo>
                    <a:lnTo>
                      <a:pt x="14225" y="155080"/>
                    </a:lnTo>
                    <a:lnTo>
                      <a:pt x="0" y="189594"/>
                    </a:lnTo>
                    <a:lnTo>
                      <a:pt x="22854" y="182598"/>
                    </a:lnTo>
                    <a:lnTo>
                      <a:pt x="31249" y="163242"/>
                    </a:lnTo>
                    <a:lnTo>
                      <a:pt x="36380" y="151582"/>
                    </a:lnTo>
                    <a:lnTo>
                      <a:pt x="83953" y="39878"/>
                    </a:lnTo>
                    <a:lnTo>
                      <a:pt x="144119" y="182598"/>
                    </a:lnTo>
                    <a:lnTo>
                      <a:pt x="168139" y="189594"/>
                    </a:lnTo>
                    <a:lnTo>
                      <a:pt x="89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11" name="Google Shape;211;p25"/>
              <p:cNvSpPr/>
              <p:nvPr/>
            </p:nvSpPr>
            <p:spPr>
              <a:xfrm>
                <a:off x="1236795" y="6455272"/>
                <a:ext cx="189796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89796" h="189593" extrusionOk="0">
                    <a:moveTo>
                      <a:pt x="151007" y="167440"/>
                    </a:moveTo>
                    <a:cubicBezTo>
                      <a:pt x="146947" y="162947"/>
                      <a:pt x="143640" y="157829"/>
                      <a:pt x="141213" y="152281"/>
                    </a:cubicBezTo>
                    <a:cubicBezTo>
                      <a:pt x="131523" y="159825"/>
                      <a:pt x="120299" y="165158"/>
                      <a:pt x="108331" y="167906"/>
                    </a:cubicBezTo>
                    <a:cubicBezTo>
                      <a:pt x="64489" y="175368"/>
                      <a:pt x="14584" y="144586"/>
                      <a:pt x="21113" y="83953"/>
                    </a:cubicBezTo>
                    <a:cubicBezTo>
                      <a:pt x="23912" y="54336"/>
                      <a:pt x="50264" y="28218"/>
                      <a:pt x="81280" y="21455"/>
                    </a:cubicBezTo>
                    <a:cubicBezTo>
                      <a:pt x="123956" y="14225"/>
                      <a:pt x="171995" y="42676"/>
                      <a:pt x="169197" y="99578"/>
                    </a:cubicBezTo>
                    <a:lnTo>
                      <a:pt x="169197" y="99578"/>
                    </a:lnTo>
                    <a:cubicBezTo>
                      <a:pt x="175827" y="97475"/>
                      <a:pt x="182769" y="96528"/>
                      <a:pt x="189719" y="96779"/>
                    </a:cubicBezTo>
                    <a:cubicBezTo>
                      <a:pt x="191118" y="61566"/>
                      <a:pt x="173628" y="25652"/>
                      <a:pt x="132351" y="7229"/>
                    </a:cubicBezTo>
                    <a:cubicBezTo>
                      <a:pt x="127221" y="10961"/>
                      <a:pt x="122090" y="14692"/>
                      <a:pt x="117193" y="18656"/>
                    </a:cubicBezTo>
                    <a:cubicBezTo>
                      <a:pt x="119418" y="13568"/>
                      <a:pt x="122405" y="8850"/>
                      <a:pt x="126055" y="4664"/>
                    </a:cubicBezTo>
                    <a:lnTo>
                      <a:pt x="125588" y="4664"/>
                    </a:lnTo>
                    <a:cubicBezTo>
                      <a:pt x="119814" y="2747"/>
                      <a:pt x="113884" y="1342"/>
                      <a:pt x="107865" y="466"/>
                    </a:cubicBezTo>
                    <a:lnTo>
                      <a:pt x="107865" y="466"/>
                    </a:lnTo>
                    <a:lnTo>
                      <a:pt x="104367" y="0"/>
                    </a:lnTo>
                    <a:lnTo>
                      <a:pt x="92240" y="0"/>
                    </a:lnTo>
                    <a:cubicBezTo>
                      <a:pt x="78537" y="64"/>
                      <a:pt x="65039" y="3338"/>
                      <a:pt x="52829" y="9561"/>
                    </a:cubicBezTo>
                    <a:lnTo>
                      <a:pt x="52829" y="9561"/>
                    </a:lnTo>
                    <a:lnTo>
                      <a:pt x="46766" y="12593"/>
                    </a:lnTo>
                    <a:lnTo>
                      <a:pt x="46766" y="12593"/>
                    </a:lnTo>
                    <a:cubicBezTo>
                      <a:pt x="-14800" y="48506"/>
                      <a:pt x="-22029" y="152981"/>
                      <a:pt x="64256" y="185163"/>
                    </a:cubicBezTo>
                    <a:cubicBezTo>
                      <a:pt x="69927" y="187110"/>
                      <a:pt x="75790" y="188439"/>
                      <a:pt x="81746" y="189127"/>
                    </a:cubicBezTo>
                    <a:lnTo>
                      <a:pt x="81746" y="189127"/>
                    </a:lnTo>
                    <a:lnTo>
                      <a:pt x="85244" y="189594"/>
                    </a:lnTo>
                    <a:lnTo>
                      <a:pt x="97604" y="189594"/>
                    </a:lnTo>
                    <a:cubicBezTo>
                      <a:pt x="111295" y="189421"/>
                      <a:pt x="124767" y="186152"/>
                      <a:pt x="137015" y="180033"/>
                    </a:cubicBezTo>
                    <a:lnTo>
                      <a:pt x="137015" y="180033"/>
                    </a:lnTo>
                    <a:lnTo>
                      <a:pt x="143078" y="176768"/>
                    </a:lnTo>
                    <a:lnTo>
                      <a:pt x="142845" y="176768"/>
                    </a:lnTo>
                    <a:cubicBezTo>
                      <a:pt x="146523" y="174629"/>
                      <a:pt x="150030" y="172211"/>
                      <a:pt x="153339" y="1695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12" name="Google Shape;212;p25"/>
              <p:cNvSpPr/>
              <p:nvPr/>
            </p:nvSpPr>
            <p:spPr>
              <a:xfrm>
                <a:off x="1298253" y="6394135"/>
                <a:ext cx="298965" cy="257026"/>
              </a:xfrm>
              <a:custGeom>
                <a:avLst/>
                <a:gdLst/>
                <a:ahLst/>
                <a:cxnLst/>
                <a:rect l="l" t="t" r="r" b="b"/>
                <a:pathLst>
                  <a:path w="298965" h="257026" extrusionOk="0">
                    <a:moveTo>
                      <a:pt x="298965" y="201758"/>
                    </a:moveTo>
                    <a:cubicBezTo>
                      <a:pt x="298033" y="195694"/>
                      <a:pt x="293368" y="190797"/>
                      <a:pt x="288938" y="187066"/>
                    </a:cubicBezTo>
                    <a:cubicBezTo>
                      <a:pt x="285859" y="184689"/>
                      <a:pt x="282385" y="182874"/>
                      <a:pt x="278677" y="181702"/>
                    </a:cubicBezTo>
                    <a:cubicBezTo>
                      <a:pt x="278040" y="179249"/>
                      <a:pt x="277261" y="176836"/>
                      <a:pt x="276345" y="174473"/>
                    </a:cubicBezTo>
                    <a:lnTo>
                      <a:pt x="281708" y="175173"/>
                    </a:lnTo>
                    <a:cubicBezTo>
                      <a:pt x="286372" y="175406"/>
                      <a:pt x="291503" y="171208"/>
                      <a:pt x="296167" y="175406"/>
                    </a:cubicBezTo>
                    <a:cubicBezTo>
                      <a:pt x="291993" y="171764"/>
                      <a:pt x="286762" y="169557"/>
                      <a:pt x="281242" y="169109"/>
                    </a:cubicBezTo>
                    <a:cubicBezTo>
                      <a:pt x="278600" y="168837"/>
                      <a:pt x="275934" y="168915"/>
                      <a:pt x="273313" y="169342"/>
                    </a:cubicBezTo>
                    <a:cubicBezTo>
                      <a:pt x="271140" y="166350"/>
                      <a:pt x="268637" y="163612"/>
                      <a:pt x="265851" y="161180"/>
                    </a:cubicBezTo>
                    <a:lnTo>
                      <a:pt x="269582" y="160714"/>
                    </a:lnTo>
                    <a:cubicBezTo>
                      <a:pt x="274712" y="160014"/>
                      <a:pt x="279610" y="155584"/>
                      <a:pt x="284973" y="157682"/>
                    </a:cubicBezTo>
                    <a:cubicBezTo>
                      <a:pt x="279726" y="155270"/>
                      <a:pt x="273929" y="154304"/>
                      <a:pt x="268183" y="154884"/>
                    </a:cubicBezTo>
                    <a:cubicBezTo>
                      <a:pt x="265468" y="155146"/>
                      <a:pt x="262800" y="155774"/>
                      <a:pt x="260254" y="156750"/>
                    </a:cubicBezTo>
                    <a:lnTo>
                      <a:pt x="258155" y="155350"/>
                    </a:lnTo>
                    <a:cubicBezTo>
                      <a:pt x="234368" y="141358"/>
                      <a:pt x="180032" y="119903"/>
                      <a:pt x="200554" y="82358"/>
                    </a:cubicBezTo>
                    <a:cubicBezTo>
                      <a:pt x="208250" y="68366"/>
                      <a:pt x="228538" y="61370"/>
                      <a:pt x="243230" y="68366"/>
                    </a:cubicBezTo>
                    <a:cubicBezTo>
                      <a:pt x="246642" y="69854"/>
                      <a:pt x="249729" y="71993"/>
                      <a:pt x="252325" y="74662"/>
                    </a:cubicBezTo>
                    <a:cubicBezTo>
                      <a:pt x="254067" y="76279"/>
                      <a:pt x="255629" y="78077"/>
                      <a:pt x="256989" y="80026"/>
                    </a:cubicBezTo>
                    <a:cubicBezTo>
                      <a:pt x="253195" y="82020"/>
                      <a:pt x="248890" y="82833"/>
                      <a:pt x="244629" y="82358"/>
                    </a:cubicBezTo>
                    <a:cubicBezTo>
                      <a:pt x="247775" y="83018"/>
                      <a:pt x="251017" y="83097"/>
                      <a:pt x="254191" y="82591"/>
                    </a:cubicBezTo>
                    <a:lnTo>
                      <a:pt x="258155" y="82125"/>
                    </a:lnTo>
                    <a:lnTo>
                      <a:pt x="258621" y="82591"/>
                    </a:lnTo>
                    <a:cubicBezTo>
                      <a:pt x="258621" y="82824"/>
                      <a:pt x="258855" y="83057"/>
                      <a:pt x="258855" y="83291"/>
                    </a:cubicBezTo>
                    <a:lnTo>
                      <a:pt x="258855" y="86322"/>
                    </a:lnTo>
                    <a:cubicBezTo>
                      <a:pt x="256021" y="89321"/>
                      <a:pt x="252374" y="91428"/>
                      <a:pt x="248360" y="92386"/>
                    </a:cubicBezTo>
                    <a:cubicBezTo>
                      <a:pt x="251516" y="91915"/>
                      <a:pt x="254582" y="90972"/>
                      <a:pt x="257455" y="89587"/>
                    </a:cubicBezTo>
                    <a:lnTo>
                      <a:pt x="260720" y="87955"/>
                    </a:lnTo>
                    <a:lnTo>
                      <a:pt x="297566" y="114773"/>
                    </a:lnTo>
                    <a:lnTo>
                      <a:pt x="288005" y="73030"/>
                    </a:lnTo>
                    <a:lnTo>
                      <a:pt x="259787" y="37816"/>
                    </a:lnTo>
                    <a:cubicBezTo>
                      <a:pt x="259088" y="40381"/>
                      <a:pt x="262353" y="50642"/>
                      <a:pt x="263285" y="56472"/>
                    </a:cubicBezTo>
                    <a:cubicBezTo>
                      <a:pt x="261518" y="54431"/>
                      <a:pt x="259566" y="52558"/>
                      <a:pt x="257455" y="50875"/>
                    </a:cubicBezTo>
                    <a:cubicBezTo>
                      <a:pt x="251159" y="45745"/>
                      <a:pt x="243696" y="42947"/>
                      <a:pt x="236001" y="39682"/>
                    </a:cubicBezTo>
                    <a:cubicBezTo>
                      <a:pt x="239499" y="41081"/>
                      <a:pt x="246728" y="49709"/>
                      <a:pt x="252325" y="54374"/>
                    </a:cubicBezTo>
                    <a:cubicBezTo>
                      <a:pt x="254596" y="56554"/>
                      <a:pt x="257012" y="58580"/>
                      <a:pt x="259554" y="60437"/>
                    </a:cubicBezTo>
                    <a:cubicBezTo>
                      <a:pt x="258801" y="60421"/>
                      <a:pt x="258069" y="60177"/>
                      <a:pt x="257455" y="59737"/>
                    </a:cubicBezTo>
                    <a:lnTo>
                      <a:pt x="255823" y="59271"/>
                    </a:lnTo>
                    <a:lnTo>
                      <a:pt x="255123" y="59271"/>
                    </a:lnTo>
                    <a:lnTo>
                      <a:pt x="246495" y="57172"/>
                    </a:lnTo>
                    <a:cubicBezTo>
                      <a:pt x="241626" y="54424"/>
                      <a:pt x="236462" y="52234"/>
                      <a:pt x="231103" y="50642"/>
                    </a:cubicBezTo>
                    <a:cubicBezTo>
                      <a:pt x="223175" y="48310"/>
                      <a:pt x="215013" y="49243"/>
                      <a:pt x="206617" y="48777"/>
                    </a:cubicBezTo>
                    <a:cubicBezTo>
                      <a:pt x="215013" y="49243"/>
                      <a:pt x="220843" y="53674"/>
                      <a:pt x="228072" y="56006"/>
                    </a:cubicBezTo>
                    <a:lnTo>
                      <a:pt x="228538" y="56006"/>
                    </a:lnTo>
                    <a:cubicBezTo>
                      <a:pt x="223662" y="56231"/>
                      <a:pt x="218818" y="56934"/>
                      <a:pt x="214080" y="58105"/>
                    </a:cubicBezTo>
                    <a:cubicBezTo>
                      <a:pt x="208749" y="56471"/>
                      <a:pt x="203287" y="55300"/>
                      <a:pt x="197756" y="54607"/>
                    </a:cubicBezTo>
                    <a:cubicBezTo>
                      <a:pt x="190293" y="54140"/>
                      <a:pt x="183297" y="55773"/>
                      <a:pt x="176068" y="57172"/>
                    </a:cubicBezTo>
                    <a:cubicBezTo>
                      <a:pt x="182831" y="56472"/>
                      <a:pt x="189127" y="59970"/>
                      <a:pt x="195890" y="60437"/>
                    </a:cubicBezTo>
                    <a:cubicBezTo>
                      <a:pt x="198455" y="60670"/>
                      <a:pt x="201953" y="61136"/>
                      <a:pt x="205451" y="61136"/>
                    </a:cubicBezTo>
                    <a:lnTo>
                      <a:pt x="201953" y="63002"/>
                    </a:lnTo>
                    <a:cubicBezTo>
                      <a:pt x="198520" y="64826"/>
                      <a:pt x="195244" y="66932"/>
                      <a:pt x="192159" y="69298"/>
                    </a:cubicBezTo>
                    <a:cubicBezTo>
                      <a:pt x="187847" y="68558"/>
                      <a:pt x="183453" y="68401"/>
                      <a:pt x="179099" y="68832"/>
                    </a:cubicBezTo>
                    <a:cubicBezTo>
                      <a:pt x="171663" y="69576"/>
                      <a:pt x="164447" y="71796"/>
                      <a:pt x="157878" y="75362"/>
                    </a:cubicBezTo>
                    <a:cubicBezTo>
                      <a:pt x="164641" y="71864"/>
                      <a:pt x="171637" y="75129"/>
                      <a:pt x="178633" y="74662"/>
                    </a:cubicBezTo>
                    <a:lnTo>
                      <a:pt x="187261" y="73963"/>
                    </a:lnTo>
                    <a:cubicBezTo>
                      <a:pt x="185121" y="76289"/>
                      <a:pt x="183171" y="78784"/>
                      <a:pt x="181431" y="81425"/>
                    </a:cubicBezTo>
                    <a:cubicBezTo>
                      <a:pt x="181210" y="82016"/>
                      <a:pt x="180895" y="82567"/>
                      <a:pt x="180499" y="83057"/>
                    </a:cubicBezTo>
                    <a:cubicBezTo>
                      <a:pt x="177502" y="84003"/>
                      <a:pt x="174610" y="85253"/>
                      <a:pt x="171870" y="86789"/>
                    </a:cubicBezTo>
                    <a:cubicBezTo>
                      <a:pt x="165107" y="90753"/>
                      <a:pt x="159744" y="95884"/>
                      <a:pt x="157412" y="102880"/>
                    </a:cubicBezTo>
                    <a:cubicBezTo>
                      <a:pt x="159277" y="97050"/>
                      <a:pt x="169771" y="96583"/>
                      <a:pt x="176068" y="93785"/>
                    </a:cubicBezTo>
                    <a:cubicBezTo>
                      <a:pt x="174953" y="97650"/>
                      <a:pt x="174403" y="101656"/>
                      <a:pt x="174435" y="105678"/>
                    </a:cubicBezTo>
                    <a:cubicBezTo>
                      <a:pt x="174188" y="112354"/>
                      <a:pt x="175548" y="118992"/>
                      <a:pt x="178400" y="125034"/>
                    </a:cubicBezTo>
                    <a:lnTo>
                      <a:pt x="178400" y="125734"/>
                    </a:lnTo>
                    <a:cubicBezTo>
                      <a:pt x="177700" y="124334"/>
                      <a:pt x="170238" y="121769"/>
                      <a:pt x="168139" y="120603"/>
                    </a:cubicBezTo>
                    <a:cubicBezTo>
                      <a:pt x="164007" y="118193"/>
                      <a:pt x="160238" y="115209"/>
                      <a:pt x="156945" y="111741"/>
                    </a:cubicBezTo>
                    <a:cubicBezTo>
                      <a:pt x="151155" y="105701"/>
                      <a:pt x="147829" y="97718"/>
                      <a:pt x="147617" y="89354"/>
                    </a:cubicBezTo>
                    <a:cubicBezTo>
                      <a:pt x="147617" y="75828"/>
                      <a:pt x="156012" y="63235"/>
                      <a:pt x="164874" y="53674"/>
                    </a:cubicBezTo>
                    <a:cubicBezTo>
                      <a:pt x="183997" y="32686"/>
                      <a:pt x="214779" y="13330"/>
                      <a:pt x="243930" y="11464"/>
                    </a:cubicBezTo>
                    <a:cubicBezTo>
                      <a:pt x="247365" y="11223"/>
                      <a:pt x="250818" y="11458"/>
                      <a:pt x="254191" y="12164"/>
                    </a:cubicBezTo>
                    <a:cubicBezTo>
                      <a:pt x="64131" y="-27481"/>
                      <a:pt x="11660" y="40615"/>
                      <a:pt x="0" y="62302"/>
                    </a:cubicBezTo>
                    <a:cubicBezTo>
                      <a:pt x="20988" y="37117"/>
                      <a:pt x="73925" y="14029"/>
                      <a:pt x="148083" y="13796"/>
                    </a:cubicBezTo>
                    <a:cubicBezTo>
                      <a:pt x="119633" y="14962"/>
                      <a:pt x="82320" y="43413"/>
                      <a:pt x="64597" y="65800"/>
                    </a:cubicBezTo>
                    <a:cubicBezTo>
                      <a:pt x="60947" y="69986"/>
                      <a:pt x="57960" y="74705"/>
                      <a:pt x="55735" y="79793"/>
                    </a:cubicBezTo>
                    <a:cubicBezTo>
                      <a:pt x="60633" y="75828"/>
                      <a:pt x="65763" y="72097"/>
                      <a:pt x="70893" y="68366"/>
                    </a:cubicBezTo>
                    <a:cubicBezTo>
                      <a:pt x="100277" y="47144"/>
                      <a:pt x="131759" y="29188"/>
                      <a:pt x="157878" y="28721"/>
                    </a:cubicBezTo>
                    <a:cubicBezTo>
                      <a:pt x="139455" y="34551"/>
                      <a:pt x="114502" y="73729"/>
                      <a:pt x="112637" y="99848"/>
                    </a:cubicBezTo>
                    <a:cubicBezTo>
                      <a:pt x="121732" y="73729"/>
                      <a:pt x="136190" y="62069"/>
                      <a:pt x="148317" y="49243"/>
                    </a:cubicBezTo>
                    <a:cubicBezTo>
                      <a:pt x="139455" y="60437"/>
                      <a:pt x="134325" y="81658"/>
                      <a:pt x="136657" y="95650"/>
                    </a:cubicBezTo>
                    <a:cubicBezTo>
                      <a:pt x="139688" y="115239"/>
                      <a:pt x="162542" y="129465"/>
                      <a:pt x="178633" y="138093"/>
                    </a:cubicBezTo>
                    <a:cubicBezTo>
                      <a:pt x="194724" y="146722"/>
                      <a:pt x="214779" y="156283"/>
                      <a:pt x="232503" y="165611"/>
                    </a:cubicBezTo>
                    <a:cubicBezTo>
                      <a:pt x="250226" y="174939"/>
                      <a:pt x="261886" y="184034"/>
                      <a:pt x="258855" y="202224"/>
                    </a:cubicBezTo>
                    <a:cubicBezTo>
                      <a:pt x="254890" y="226011"/>
                      <a:pt x="229471" y="240936"/>
                      <a:pt x="207317" y="229509"/>
                    </a:cubicBezTo>
                    <a:cubicBezTo>
                      <a:pt x="194257" y="222746"/>
                      <a:pt x="186795" y="208987"/>
                      <a:pt x="179799" y="196627"/>
                    </a:cubicBezTo>
                    <a:cubicBezTo>
                      <a:pt x="174729" y="186837"/>
                      <a:pt x="168204" y="177873"/>
                      <a:pt x="160443" y="170042"/>
                    </a:cubicBezTo>
                    <a:cubicBezTo>
                      <a:pt x="153603" y="163512"/>
                      <a:pt x="143809" y="159548"/>
                      <a:pt x="131060" y="158149"/>
                    </a:cubicBezTo>
                    <a:lnTo>
                      <a:pt x="128261" y="158149"/>
                    </a:lnTo>
                    <a:cubicBezTo>
                      <a:pt x="121312" y="157898"/>
                      <a:pt x="114369" y="158844"/>
                      <a:pt x="107739" y="160947"/>
                    </a:cubicBezTo>
                    <a:lnTo>
                      <a:pt x="107739" y="160947"/>
                    </a:lnTo>
                    <a:cubicBezTo>
                      <a:pt x="100235" y="163268"/>
                      <a:pt x="93477" y="167532"/>
                      <a:pt x="88150" y="173307"/>
                    </a:cubicBezTo>
                    <a:cubicBezTo>
                      <a:pt x="82561" y="179704"/>
                      <a:pt x="79133" y="187702"/>
                      <a:pt x="78356" y="196161"/>
                    </a:cubicBezTo>
                    <a:cubicBezTo>
                      <a:pt x="77663" y="201447"/>
                      <a:pt x="77899" y="206814"/>
                      <a:pt x="79056" y="212019"/>
                    </a:cubicBezTo>
                    <a:lnTo>
                      <a:pt x="79755" y="213651"/>
                    </a:lnTo>
                    <a:cubicBezTo>
                      <a:pt x="82183" y="219198"/>
                      <a:pt x="85490" y="224317"/>
                      <a:pt x="89550" y="228809"/>
                    </a:cubicBezTo>
                    <a:lnTo>
                      <a:pt x="91882" y="231141"/>
                    </a:lnTo>
                    <a:lnTo>
                      <a:pt x="99111" y="237438"/>
                    </a:lnTo>
                    <a:cubicBezTo>
                      <a:pt x="108672" y="244900"/>
                      <a:pt x="113803" y="246066"/>
                      <a:pt x="112637" y="246533"/>
                    </a:cubicBezTo>
                    <a:cubicBezTo>
                      <a:pt x="111471" y="246999"/>
                      <a:pt x="98178" y="250963"/>
                      <a:pt x="93981" y="251430"/>
                    </a:cubicBezTo>
                    <a:lnTo>
                      <a:pt x="132925" y="257027"/>
                    </a:lnTo>
                    <a:lnTo>
                      <a:pt x="114969" y="226710"/>
                    </a:lnTo>
                    <a:lnTo>
                      <a:pt x="115668" y="244201"/>
                    </a:lnTo>
                    <a:cubicBezTo>
                      <a:pt x="108243" y="239835"/>
                      <a:pt x="101683" y="234143"/>
                      <a:pt x="96313" y="227410"/>
                    </a:cubicBezTo>
                    <a:cubicBezTo>
                      <a:pt x="94713" y="225704"/>
                      <a:pt x="93304" y="223827"/>
                      <a:pt x="92115" y="221813"/>
                    </a:cubicBezTo>
                    <a:cubicBezTo>
                      <a:pt x="89254" y="217838"/>
                      <a:pt x="87047" y="213429"/>
                      <a:pt x="85585" y="208754"/>
                    </a:cubicBezTo>
                    <a:cubicBezTo>
                      <a:pt x="84380" y="204752"/>
                      <a:pt x="83983" y="200551"/>
                      <a:pt x="84419" y="196394"/>
                    </a:cubicBezTo>
                    <a:cubicBezTo>
                      <a:pt x="84774" y="190051"/>
                      <a:pt x="87330" y="184030"/>
                      <a:pt x="91648" y="179370"/>
                    </a:cubicBezTo>
                    <a:cubicBezTo>
                      <a:pt x="95394" y="175529"/>
                      <a:pt x="100174" y="172856"/>
                      <a:pt x="105407" y="171674"/>
                    </a:cubicBezTo>
                    <a:lnTo>
                      <a:pt x="106573" y="171674"/>
                    </a:lnTo>
                    <a:cubicBezTo>
                      <a:pt x="111245" y="170668"/>
                      <a:pt x="116037" y="170354"/>
                      <a:pt x="120799" y="170742"/>
                    </a:cubicBezTo>
                    <a:lnTo>
                      <a:pt x="126862" y="171674"/>
                    </a:lnTo>
                    <a:cubicBezTo>
                      <a:pt x="133718" y="172969"/>
                      <a:pt x="140089" y="176114"/>
                      <a:pt x="145285" y="180769"/>
                    </a:cubicBezTo>
                    <a:cubicBezTo>
                      <a:pt x="152386" y="187769"/>
                      <a:pt x="158293" y="195882"/>
                      <a:pt x="162775" y="204789"/>
                    </a:cubicBezTo>
                    <a:cubicBezTo>
                      <a:pt x="166973" y="212252"/>
                      <a:pt x="170004" y="217615"/>
                      <a:pt x="172336" y="221113"/>
                    </a:cubicBezTo>
                    <a:cubicBezTo>
                      <a:pt x="175000" y="225196"/>
                      <a:pt x="178129" y="228952"/>
                      <a:pt x="181665" y="232307"/>
                    </a:cubicBezTo>
                    <a:cubicBezTo>
                      <a:pt x="185725" y="236297"/>
                      <a:pt x="190463" y="239536"/>
                      <a:pt x="195657" y="241869"/>
                    </a:cubicBezTo>
                    <a:cubicBezTo>
                      <a:pt x="207266" y="246838"/>
                      <a:pt x="220075" y="248298"/>
                      <a:pt x="232503" y="246066"/>
                    </a:cubicBezTo>
                    <a:cubicBezTo>
                      <a:pt x="245795" y="244667"/>
                      <a:pt x="262819" y="238604"/>
                      <a:pt x="275412" y="216449"/>
                    </a:cubicBezTo>
                    <a:cubicBezTo>
                      <a:pt x="276585" y="214139"/>
                      <a:pt x="277522" y="211718"/>
                      <a:pt x="278210" y="209220"/>
                    </a:cubicBezTo>
                    <a:cubicBezTo>
                      <a:pt x="278707" y="207853"/>
                      <a:pt x="279097" y="206450"/>
                      <a:pt x="279376" y="205022"/>
                    </a:cubicBezTo>
                    <a:lnTo>
                      <a:pt x="280309" y="205955"/>
                    </a:lnTo>
                    <a:cubicBezTo>
                      <a:pt x="284040" y="210853"/>
                      <a:pt x="291969" y="213185"/>
                      <a:pt x="291969" y="219714"/>
                    </a:cubicBezTo>
                    <a:cubicBezTo>
                      <a:pt x="291668" y="212912"/>
                      <a:pt x="289220" y="206380"/>
                      <a:pt x="284973" y="201058"/>
                    </a:cubicBezTo>
                    <a:cubicBezTo>
                      <a:pt x="283670" y="199135"/>
                      <a:pt x="282100" y="197408"/>
                      <a:pt x="280309" y="195928"/>
                    </a:cubicBezTo>
                    <a:cubicBezTo>
                      <a:pt x="280270" y="193744"/>
                      <a:pt x="280113" y="191565"/>
                      <a:pt x="279843" y="189398"/>
                    </a:cubicBezTo>
                    <a:lnTo>
                      <a:pt x="285440" y="193829"/>
                    </a:lnTo>
                    <a:cubicBezTo>
                      <a:pt x="289637" y="196627"/>
                      <a:pt x="297566" y="196394"/>
                      <a:pt x="298965" y="201758"/>
                    </a:cubicBezTo>
                    <a:close/>
                    <a:moveTo>
                      <a:pt x="269815" y="74196"/>
                    </a:moveTo>
                    <a:lnTo>
                      <a:pt x="269815" y="74196"/>
                    </a:lnTo>
                    <a:lnTo>
                      <a:pt x="272613" y="75129"/>
                    </a:lnTo>
                    <a:cubicBezTo>
                      <a:pt x="272613" y="74196"/>
                      <a:pt x="271914" y="73263"/>
                      <a:pt x="271914" y="72330"/>
                    </a:cubicBezTo>
                    <a:lnTo>
                      <a:pt x="275412" y="74429"/>
                    </a:lnTo>
                    <a:cubicBezTo>
                      <a:pt x="276671" y="75150"/>
                      <a:pt x="277844" y="76011"/>
                      <a:pt x="278910" y="76994"/>
                    </a:cubicBezTo>
                    <a:cubicBezTo>
                      <a:pt x="281242" y="79326"/>
                      <a:pt x="281242" y="82591"/>
                      <a:pt x="281942" y="85623"/>
                    </a:cubicBezTo>
                    <a:cubicBezTo>
                      <a:pt x="279577" y="84668"/>
                      <a:pt x="277436" y="83240"/>
                      <a:pt x="275645" y="81425"/>
                    </a:cubicBezTo>
                    <a:lnTo>
                      <a:pt x="274946" y="80725"/>
                    </a:lnTo>
                    <a:cubicBezTo>
                      <a:pt x="273521" y="79296"/>
                      <a:pt x="271755" y="78253"/>
                      <a:pt x="269815" y="77694"/>
                    </a:cubicBezTo>
                    <a:cubicBezTo>
                      <a:pt x="270617" y="77095"/>
                      <a:pt x="271625" y="76843"/>
                      <a:pt x="272613" y="76994"/>
                    </a:cubicBezTo>
                    <a:cubicBezTo>
                      <a:pt x="272613" y="75362"/>
                      <a:pt x="271214" y="75129"/>
                      <a:pt x="269815" y="74196"/>
                    </a:cubicBezTo>
                    <a:close/>
                  </a:path>
                </a:pathLst>
              </a:custGeom>
              <a:solidFill>
                <a:srgbClr val="04999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13" name="Google Shape;213;p25"/>
              <p:cNvSpPr/>
              <p:nvPr/>
            </p:nvSpPr>
            <p:spPr>
              <a:xfrm>
                <a:off x="480879" y="6455500"/>
                <a:ext cx="154613" cy="189599"/>
              </a:xfrm>
              <a:custGeom>
                <a:avLst/>
                <a:gdLst/>
                <a:ahLst/>
                <a:cxnLst/>
                <a:rect l="l" t="t" r="r" b="b"/>
                <a:pathLst>
                  <a:path w="154613" h="189599" extrusionOk="0">
                    <a:moveTo>
                      <a:pt x="147151" y="58072"/>
                    </a:moveTo>
                    <a:cubicBezTo>
                      <a:pt x="142433" y="46876"/>
                      <a:pt x="135537" y="36729"/>
                      <a:pt x="126862" y="28222"/>
                    </a:cubicBezTo>
                    <a:cubicBezTo>
                      <a:pt x="117982" y="19398"/>
                      <a:pt x="107440" y="12423"/>
                      <a:pt x="95846" y="7700"/>
                    </a:cubicBezTo>
                    <a:cubicBezTo>
                      <a:pt x="83692" y="2496"/>
                      <a:pt x="70589" y="-125"/>
                      <a:pt x="57368" y="5"/>
                    </a:cubicBezTo>
                    <a:lnTo>
                      <a:pt x="0" y="5"/>
                    </a:lnTo>
                    <a:lnTo>
                      <a:pt x="0" y="189598"/>
                    </a:lnTo>
                    <a:lnTo>
                      <a:pt x="59933" y="189598"/>
                    </a:lnTo>
                    <a:cubicBezTo>
                      <a:pt x="72597" y="189671"/>
                      <a:pt x="85141" y="187129"/>
                      <a:pt x="96779" y="182136"/>
                    </a:cubicBezTo>
                    <a:cubicBezTo>
                      <a:pt x="119504" y="172330"/>
                      <a:pt x="137554" y="154112"/>
                      <a:pt x="147151" y="131298"/>
                    </a:cubicBezTo>
                    <a:cubicBezTo>
                      <a:pt x="152101" y="119482"/>
                      <a:pt x="154638" y="106796"/>
                      <a:pt x="154613" y="93985"/>
                    </a:cubicBezTo>
                    <a:cubicBezTo>
                      <a:pt x="154637" y="81627"/>
                      <a:pt x="152096" y="69398"/>
                      <a:pt x="147151" y="58072"/>
                    </a:cubicBezTo>
                    <a:close/>
                    <a:moveTo>
                      <a:pt x="127795" y="120804"/>
                    </a:moveTo>
                    <a:cubicBezTo>
                      <a:pt x="124564" y="129909"/>
                      <a:pt x="119482" y="138246"/>
                      <a:pt x="112870" y="145290"/>
                    </a:cubicBezTo>
                    <a:cubicBezTo>
                      <a:pt x="105884" y="152835"/>
                      <a:pt x="97486" y="158936"/>
                      <a:pt x="88150" y="163246"/>
                    </a:cubicBezTo>
                    <a:cubicBezTo>
                      <a:pt x="77151" y="168137"/>
                      <a:pt x="65204" y="170526"/>
                      <a:pt x="53170" y="170243"/>
                    </a:cubicBezTo>
                    <a:lnTo>
                      <a:pt x="20988" y="170243"/>
                    </a:lnTo>
                    <a:lnTo>
                      <a:pt x="20988" y="19360"/>
                    </a:lnTo>
                    <a:lnTo>
                      <a:pt x="53637" y="19360"/>
                    </a:lnTo>
                    <a:cubicBezTo>
                      <a:pt x="65568" y="19119"/>
                      <a:pt x="77414" y="21425"/>
                      <a:pt x="88384" y="26123"/>
                    </a:cubicBezTo>
                    <a:cubicBezTo>
                      <a:pt x="97705" y="30355"/>
                      <a:pt x="106104" y="36377"/>
                      <a:pt x="113103" y="43847"/>
                    </a:cubicBezTo>
                    <a:cubicBezTo>
                      <a:pt x="119510" y="50914"/>
                      <a:pt x="124498" y="59148"/>
                      <a:pt x="127795" y="68100"/>
                    </a:cubicBezTo>
                    <a:cubicBezTo>
                      <a:pt x="130969" y="76364"/>
                      <a:pt x="132628" y="85133"/>
                      <a:pt x="132692" y="93985"/>
                    </a:cubicBezTo>
                    <a:cubicBezTo>
                      <a:pt x="132654" y="103144"/>
                      <a:pt x="130996" y="112223"/>
                      <a:pt x="127795" y="1208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</p:grpSp>
      </p:grp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-1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body" idx="2"/>
          </p:nvPr>
        </p:nvSpPr>
        <p:spPr>
          <a:xfrm>
            <a:off x="457200" y="1920240"/>
            <a:ext cx="1069848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8" name="Google Shape;218;p26"/>
          <p:cNvGrpSpPr/>
          <p:nvPr/>
        </p:nvGrpSpPr>
        <p:grpSpPr>
          <a:xfrm>
            <a:off x="144015" y="6396365"/>
            <a:ext cx="11331705" cy="262895"/>
            <a:chOff x="144015" y="6396365"/>
            <a:chExt cx="11331705" cy="262895"/>
          </a:xfrm>
        </p:grpSpPr>
        <p:cxnSp>
          <p:nvCxnSpPr>
            <p:cNvPr id="219" name="Google Shape;219;p26"/>
            <p:cNvCxnSpPr/>
            <p:nvPr/>
          </p:nvCxnSpPr>
          <p:spPr>
            <a:xfrm rot="10800000" flipH="1">
              <a:off x="1377168" y="6539712"/>
              <a:ext cx="10098552" cy="798"/>
            </a:xfrm>
            <a:prstGeom prst="straightConnector1">
              <a:avLst/>
            </a:prstGeom>
            <a:noFill/>
            <a:ln w="12700" cap="flat" cmpd="sng">
              <a:solidFill>
                <a:srgbClr val="2CBC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20" name="Google Shape;220;p26"/>
            <p:cNvGrpSpPr/>
            <p:nvPr/>
          </p:nvGrpSpPr>
          <p:grpSpPr>
            <a:xfrm>
              <a:off x="144015" y="6396365"/>
              <a:ext cx="1147994" cy="262895"/>
              <a:chOff x="613020" y="3016334"/>
              <a:chExt cx="4556444" cy="1043444"/>
            </a:xfrm>
          </p:grpSpPr>
          <p:sp>
            <p:nvSpPr>
              <p:cNvPr id="221" name="Google Shape;221;p26"/>
              <p:cNvSpPr/>
              <p:nvPr/>
            </p:nvSpPr>
            <p:spPr>
              <a:xfrm>
                <a:off x="3949209" y="3016334"/>
                <a:ext cx="1220255" cy="1043444"/>
              </a:xfrm>
              <a:custGeom>
                <a:avLst/>
                <a:gdLst/>
                <a:ahLst/>
                <a:cxnLst/>
                <a:rect l="l" t="t" r="r" b="b"/>
                <a:pathLst>
                  <a:path w="1220255" h="1043444" extrusionOk="0">
                    <a:moveTo>
                      <a:pt x="1220255" y="819070"/>
                    </a:moveTo>
                    <a:cubicBezTo>
                      <a:pt x="1216448" y="794456"/>
                      <a:pt x="1197411" y="774574"/>
                      <a:pt x="1179326" y="759427"/>
                    </a:cubicBezTo>
                    <a:cubicBezTo>
                      <a:pt x="1166762" y="749779"/>
                      <a:pt x="1152580" y="742407"/>
                      <a:pt x="1137445" y="737652"/>
                    </a:cubicBezTo>
                    <a:cubicBezTo>
                      <a:pt x="1134847" y="727694"/>
                      <a:pt x="1131668" y="717895"/>
                      <a:pt x="1127927" y="708303"/>
                    </a:cubicBezTo>
                    <a:lnTo>
                      <a:pt x="1149819" y="711144"/>
                    </a:lnTo>
                    <a:cubicBezTo>
                      <a:pt x="1168856" y="712090"/>
                      <a:pt x="1189797" y="695049"/>
                      <a:pt x="1208833" y="712090"/>
                    </a:cubicBezTo>
                    <a:cubicBezTo>
                      <a:pt x="1191795" y="697307"/>
                      <a:pt x="1170446" y="688347"/>
                      <a:pt x="1147916" y="686529"/>
                    </a:cubicBezTo>
                    <a:cubicBezTo>
                      <a:pt x="1137131" y="685422"/>
                      <a:pt x="1126252" y="685740"/>
                      <a:pt x="1115553" y="687475"/>
                    </a:cubicBezTo>
                    <a:cubicBezTo>
                      <a:pt x="1106682" y="675327"/>
                      <a:pt x="1096469" y="664211"/>
                      <a:pt x="1085094" y="654340"/>
                    </a:cubicBezTo>
                    <a:lnTo>
                      <a:pt x="1100324" y="652446"/>
                    </a:lnTo>
                    <a:cubicBezTo>
                      <a:pt x="1121264" y="649606"/>
                      <a:pt x="1141253" y="631618"/>
                      <a:pt x="1163145" y="640139"/>
                    </a:cubicBezTo>
                    <a:cubicBezTo>
                      <a:pt x="1141729" y="630347"/>
                      <a:pt x="1118066" y="626425"/>
                      <a:pt x="1094613" y="628778"/>
                    </a:cubicBezTo>
                    <a:cubicBezTo>
                      <a:pt x="1083533" y="629843"/>
                      <a:pt x="1072644" y="632391"/>
                      <a:pt x="1062250" y="636352"/>
                    </a:cubicBezTo>
                    <a:lnTo>
                      <a:pt x="1053684" y="630672"/>
                    </a:lnTo>
                    <a:cubicBezTo>
                      <a:pt x="956596" y="573868"/>
                      <a:pt x="734818" y="486769"/>
                      <a:pt x="818580" y="334346"/>
                    </a:cubicBezTo>
                    <a:cubicBezTo>
                      <a:pt x="849990" y="277542"/>
                      <a:pt x="932800" y="249141"/>
                      <a:pt x="992766" y="277542"/>
                    </a:cubicBezTo>
                    <a:cubicBezTo>
                      <a:pt x="1006692" y="283586"/>
                      <a:pt x="1019294" y="292269"/>
                      <a:pt x="1029888" y="303104"/>
                    </a:cubicBezTo>
                    <a:cubicBezTo>
                      <a:pt x="1036998" y="309667"/>
                      <a:pt x="1043375" y="316967"/>
                      <a:pt x="1048925" y="324879"/>
                    </a:cubicBezTo>
                    <a:cubicBezTo>
                      <a:pt x="1033438" y="332976"/>
                      <a:pt x="1015867" y="336274"/>
                      <a:pt x="998477" y="334346"/>
                    </a:cubicBezTo>
                    <a:cubicBezTo>
                      <a:pt x="1011317" y="337026"/>
                      <a:pt x="1024548" y="337347"/>
                      <a:pt x="1037503" y="335293"/>
                    </a:cubicBezTo>
                    <a:lnTo>
                      <a:pt x="1053684" y="333399"/>
                    </a:lnTo>
                    <a:lnTo>
                      <a:pt x="1055587" y="335293"/>
                    </a:lnTo>
                    <a:cubicBezTo>
                      <a:pt x="1055587" y="336240"/>
                      <a:pt x="1056539" y="337186"/>
                      <a:pt x="1056539" y="338133"/>
                    </a:cubicBezTo>
                    <a:lnTo>
                      <a:pt x="1056539" y="350440"/>
                    </a:lnTo>
                    <a:cubicBezTo>
                      <a:pt x="1044974" y="362613"/>
                      <a:pt x="1030088" y="371166"/>
                      <a:pt x="1013707" y="375055"/>
                    </a:cubicBezTo>
                    <a:cubicBezTo>
                      <a:pt x="1026585" y="373147"/>
                      <a:pt x="1039102" y="369317"/>
                      <a:pt x="1050828" y="363695"/>
                    </a:cubicBezTo>
                    <a:lnTo>
                      <a:pt x="1064154" y="357068"/>
                    </a:lnTo>
                    <a:lnTo>
                      <a:pt x="1214544" y="465941"/>
                    </a:lnTo>
                    <a:lnTo>
                      <a:pt x="1175519" y="296477"/>
                    </a:lnTo>
                    <a:lnTo>
                      <a:pt x="1060347" y="153521"/>
                    </a:lnTo>
                    <a:cubicBezTo>
                      <a:pt x="1057491" y="163935"/>
                      <a:pt x="1070817" y="205591"/>
                      <a:pt x="1074624" y="229259"/>
                    </a:cubicBezTo>
                    <a:cubicBezTo>
                      <a:pt x="1067409" y="220973"/>
                      <a:pt x="1059442" y="213367"/>
                      <a:pt x="1050828" y="206538"/>
                    </a:cubicBezTo>
                    <a:cubicBezTo>
                      <a:pt x="1025129" y="185710"/>
                      <a:pt x="994670" y="174349"/>
                      <a:pt x="963259" y="161095"/>
                    </a:cubicBezTo>
                    <a:cubicBezTo>
                      <a:pt x="977537" y="166775"/>
                      <a:pt x="1007044" y="201804"/>
                      <a:pt x="1029888" y="220739"/>
                    </a:cubicBezTo>
                    <a:cubicBezTo>
                      <a:pt x="1039159" y="229593"/>
                      <a:pt x="1049020" y="237816"/>
                      <a:pt x="1059395" y="245354"/>
                    </a:cubicBezTo>
                    <a:cubicBezTo>
                      <a:pt x="1056320" y="245290"/>
                      <a:pt x="1053332" y="244300"/>
                      <a:pt x="1050828" y="242514"/>
                    </a:cubicBezTo>
                    <a:lnTo>
                      <a:pt x="1044166" y="240620"/>
                    </a:lnTo>
                    <a:lnTo>
                      <a:pt x="1041310" y="240620"/>
                    </a:lnTo>
                    <a:lnTo>
                      <a:pt x="1006092" y="232100"/>
                    </a:lnTo>
                    <a:cubicBezTo>
                      <a:pt x="986218" y="220943"/>
                      <a:pt x="965144" y="212052"/>
                      <a:pt x="943271" y="205591"/>
                    </a:cubicBezTo>
                    <a:cubicBezTo>
                      <a:pt x="910908" y="196124"/>
                      <a:pt x="877594" y="199911"/>
                      <a:pt x="843328" y="198017"/>
                    </a:cubicBezTo>
                    <a:cubicBezTo>
                      <a:pt x="877594" y="199911"/>
                      <a:pt x="901390" y="217899"/>
                      <a:pt x="930897" y="227366"/>
                    </a:cubicBezTo>
                    <a:lnTo>
                      <a:pt x="932800" y="227366"/>
                    </a:lnTo>
                    <a:cubicBezTo>
                      <a:pt x="912898" y="228279"/>
                      <a:pt x="893128" y="231133"/>
                      <a:pt x="873786" y="235886"/>
                    </a:cubicBezTo>
                    <a:cubicBezTo>
                      <a:pt x="852028" y="229253"/>
                      <a:pt x="829735" y="224501"/>
                      <a:pt x="807158" y="221686"/>
                    </a:cubicBezTo>
                    <a:cubicBezTo>
                      <a:pt x="776699" y="219792"/>
                      <a:pt x="748144" y="226419"/>
                      <a:pt x="718637" y="232100"/>
                    </a:cubicBezTo>
                    <a:cubicBezTo>
                      <a:pt x="746240" y="229259"/>
                      <a:pt x="771940" y="243460"/>
                      <a:pt x="799543" y="245354"/>
                    </a:cubicBezTo>
                    <a:cubicBezTo>
                      <a:pt x="810014" y="246300"/>
                      <a:pt x="824291" y="248194"/>
                      <a:pt x="838569" y="248194"/>
                    </a:cubicBezTo>
                    <a:lnTo>
                      <a:pt x="824291" y="255768"/>
                    </a:lnTo>
                    <a:cubicBezTo>
                      <a:pt x="810280" y="263172"/>
                      <a:pt x="796907" y="271722"/>
                      <a:pt x="784314" y="281329"/>
                    </a:cubicBezTo>
                    <a:cubicBezTo>
                      <a:pt x="766714" y="278322"/>
                      <a:pt x="748782" y="277684"/>
                      <a:pt x="731011" y="279436"/>
                    </a:cubicBezTo>
                    <a:cubicBezTo>
                      <a:pt x="700657" y="282455"/>
                      <a:pt x="671207" y="291467"/>
                      <a:pt x="644394" y="305944"/>
                    </a:cubicBezTo>
                    <a:cubicBezTo>
                      <a:pt x="671997" y="291743"/>
                      <a:pt x="700552" y="304998"/>
                      <a:pt x="729107" y="303104"/>
                    </a:cubicBezTo>
                    <a:lnTo>
                      <a:pt x="764325" y="300264"/>
                    </a:lnTo>
                    <a:cubicBezTo>
                      <a:pt x="755587" y="309707"/>
                      <a:pt x="747630" y="319838"/>
                      <a:pt x="740529" y="330559"/>
                    </a:cubicBezTo>
                    <a:cubicBezTo>
                      <a:pt x="739625" y="332958"/>
                      <a:pt x="738340" y="335196"/>
                      <a:pt x="736722" y="337186"/>
                    </a:cubicBezTo>
                    <a:cubicBezTo>
                      <a:pt x="724491" y="341024"/>
                      <a:pt x="712688" y="346101"/>
                      <a:pt x="701504" y="352334"/>
                    </a:cubicBezTo>
                    <a:cubicBezTo>
                      <a:pt x="673901" y="368428"/>
                      <a:pt x="652008" y="389256"/>
                      <a:pt x="642490" y="417658"/>
                    </a:cubicBezTo>
                    <a:cubicBezTo>
                      <a:pt x="650105" y="393990"/>
                      <a:pt x="692937" y="392096"/>
                      <a:pt x="718637" y="380736"/>
                    </a:cubicBezTo>
                    <a:cubicBezTo>
                      <a:pt x="714087" y="396427"/>
                      <a:pt x="711841" y="412690"/>
                      <a:pt x="711974" y="429019"/>
                    </a:cubicBezTo>
                    <a:cubicBezTo>
                      <a:pt x="710965" y="456122"/>
                      <a:pt x="716515" y="483069"/>
                      <a:pt x="728155" y="507597"/>
                    </a:cubicBezTo>
                    <a:lnTo>
                      <a:pt x="728155" y="510437"/>
                    </a:lnTo>
                    <a:cubicBezTo>
                      <a:pt x="725300" y="504757"/>
                      <a:pt x="694841" y="494343"/>
                      <a:pt x="686275" y="489609"/>
                    </a:cubicBezTo>
                    <a:cubicBezTo>
                      <a:pt x="669408" y="479825"/>
                      <a:pt x="654026" y="467712"/>
                      <a:pt x="640586" y="453634"/>
                    </a:cubicBezTo>
                    <a:cubicBezTo>
                      <a:pt x="616952" y="429113"/>
                      <a:pt x="603379" y="396703"/>
                      <a:pt x="602513" y="362748"/>
                    </a:cubicBezTo>
                    <a:cubicBezTo>
                      <a:pt x="602513" y="307838"/>
                      <a:pt x="636779" y="256714"/>
                      <a:pt x="672949" y="217899"/>
                    </a:cubicBezTo>
                    <a:cubicBezTo>
                      <a:pt x="750999" y="132693"/>
                      <a:pt x="876642" y="54115"/>
                      <a:pt x="995622" y="46541"/>
                    </a:cubicBezTo>
                    <a:cubicBezTo>
                      <a:pt x="1009642" y="45560"/>
                      <a:pt x="1023739" y="46516"/>
                      <a:pt x="1037503" y="49381"/>
                    </a:cubicBezTo>
                    <a:cubicBezTo>
                      <a:pt x="261755" y="-111562"/>
                      <a:pt x="47592" y="164882"/>
                      <a:pt x="0" y="252928"/>
                    </a:cubicBezTo>
                    <a:cubicBezTo>
                      <a:pt x="85665" y="150681"/>
                      <a:pt x="301733" y="56955"/>
                      <a:pt x="604417" y="56008"/>
                    </a:cubicBezTo>
                    <a:cubicBezTo>
                      <a:pt x="488292" y="60742"/>
                      <a:pt x="335998" y="176243"/>
                      <a:pt x="263659" y="267128"/>
                    </a:cubicBezTo>
                    <a:cubicBezTo>
                      <a:pt x="248763" y="284122"/>
                      <a:pt x="236570" y="303277"/>
                      <a:pt x="227489" y="323932"/>
                    </a:cubicBezTo>
                    <a:cubicBezTo>
                      <a:pt x="247478" y="307838"/>
                      <a:pt x="268418" y="292690"/>
                      <a:pt x="289358" y="277542"/>
                    </a:cubicBezTo>
                    <a:cubicBezTo>
                      <a:pt x="409290" y="191390"/>
                      <a:pt x="537788" y="118492"/>
                      <a:pt x="644394" y="116599"/>
                    </a:cubicBezTo>
                    <a:cubicBezTo>
                      <a:pt x="569199" y="140267"/>
                      <a:pt x="467352" y="299317"/>
                      <a:pt x="459737" y="405351"/>
                    </a:cubicBezTo>
                    <a:cubicBezTo>
                      <a:pt x="496859" y="299317"/>
                      <a:pt x="555873" y="251981"/>
                      <a:pt x="605369" y="199911"/>
                    </a:cubicBezTo>
                    <a:cubicBezTo>
                      <a:pt x="569199" y="245354"/>
                      <a:pt x="548258" y="331506"/>
                      <a:pt x="557777" y="388310"/>
                    </a:cubicBezTo>
                    <a:cubicBezTo>
                      <a:pt x="570150" y="467835"/>
                      <a:pt x="663431" y="525585"/>
                      <a:pt x="729107" y="560614"/>
                    </a:cubicBezTo>
                    <a:cubicBezTo>
                      <a:pt x="794784" y="595643"/>
                      <a:pt x="876642" y="634459"/>
                      <a:pt x="948982" y="672328"/>
                    </a:cubicBezTo>
                    <a:cubicBezTo>
                      <a:pt x="1021321" y="710197"/>
                      <a:pt x="1068913" y="747119"/>
                      <a:pt x="1056539" y="820964"/>
                    </a:cubicBezTo>
                    <a:cubicBezTo>
                      <a:pt x="1040358" y="917530"/>
                      <a:pt x="936608" y="978121"/>
                      <a:pt x="846183" y="931731"/>
                    </a:cubicBezTo>
                    <a:cubicBezTo>
                      <a:pt x="792880" y="904276"/>
                      <a:pt x="762422" y="848419"/>
                      <a:pt x="733867" y="798242"/>
                    </a:cubicBezTo>
                    <a:cubicBezTo>
                      <a:pt x="713173" y="758497"/>
                      <a:pt x="686541" y="722107"/>
                      <a:pt x="654864" y="690316"/>
                    </a:cubicBezTo>
                    <a:cubicBezTo>
                      <a:pt x="626947" y="663807"/>
                      <a:pt x="586969" y="647713"/>
                      <a:pt x="534933" y="642032"/>
                    </a:cubicBezTo>
                    <a:lnTo>
                      <a:pt x="523510" y="642032"/>
                    </a:lnTo>
                    <a:cubicBezTo>
                      <a:pt x="495146" y="641013"/>
                      <a:pt x="466810" y="644856"/>
                      <a:pt x="439749" y="653393"/>
                    </a:cubicBezTo>
                    <a:lnTo>
                      <a:pt x="439749" y="653393"/>
                    </a:lnTo>
                    <a:cubicBezTo>
                      <a:pt x="409119" y="662813"/>
                      <a:pt x="381535" y="680124"/>
                      <a:pt x="359794" y="703570"/>
                    </a:cubicBezTo>
                    <a:cubicBezTo>
                      <a:pt x="336979" y="729538"/>
                      <a:pt x="322987" y="762007"/>
                      <a:pt x="319817" y="796349"/>
                    </a:cubicBezTo>
                    <a:cubicBezTo>
                      <a:pt x="316990" y="817809"/>
                      <a:pt x="317952" y="839597"/>
                      <a:pt x="322673" y="860726"/>
                    </a:cubicBezTo>
                    <a:lnTo>
                      <a:pt x="325528" y="867354"/>
                    </a:lnTo>
                    <a:cubicBezTo>
                      <a:pt x="335437" y="889874"/>
                      <a:pt x="348934" y="910654"/>
                      <a:pt x="365505" y="928891"/>
                    </a:cubicBezTo>
                    <a:lnTo>
                      <a:pt x="375024" y="938358"/>
                    </a:lnTo>
                    <a:lnTo>
                      <a:pt x="404531" y="963920"/>
                    </a:lnTo>
                    <a:cubicBezTo>
                      <a:pt x="443556" y="994215"/>
                      <a:pt x="464496" y="998949"/>
                      <a:pt x="459737" y="1000842"/>
                    </a:cubicBezTo>
                    <a:cubicBezTo>
                      <a:pt x="454978" y="1002736"/>
                      <a:pt x="400724" y="1018830"/>
                      <a:pt x="383590" y="1020723"/>
                    </a:cubicBezTo>
                    <a:lnTo>
                      <a:pt x="542547" y="1043445"/>
                    </a:lnTo>
                    <a:lnTo>
                      <a:pt x="469256" y="920370"/>
                    </a:lnTo>
                    <a:lnTo>
                      <a:pt x="472111" y="991375"/>
                    </a:lnTo>
                    <a:cubicBezTo>
                      <a:pt x="441805" y="973652"/>
                      <a:pt x="415030" y="950542"/>
                      <a:pt x="393109" y="923210"/>
                    </a:cubicBezTo>
                    <a:cubicBezTo>
                      <a:pt x="386579" y="916283"/>
                      <a:pt x="380830" y="908664"/>
                      <a:pt x="375976" y="900489"/>
                    </a:cubicBezTo>
                    <a:cubicBezTo>
                      <a:pt x="364297" y="884351"/>
                      <a:pt x="355292" y="866450"/>
                      <a:pt x="349324" y="847472"/>
                    </a:cubicBezTo>
                    <a:cubicBezTo>
                      <a:pt x="344403" y="831226"/>
                      <a:pt x="342785" y="814170"/>
                      <a:pt x="344565" y="797296"/>
                    </a:cubicBezTo>
                    <a:cubicBezTo>
                      <a:pt x="346012" y="771545"/>
                      <a:pt x="356444" y="747102"/>
                      <a:pt x="374072" y="728185"/>
                    </a:cubicBezTo>
                    <a:cubicBezTo>
                      <a:pt x="389359" y="712590"/>
                      <a:pt x="408871" y="701738"/>
                      <a:pt x="430231" y="696943"/>
                    </a:cubicBezTo>
                    <a:lnTo>
                      <a:pt x="434990" y="696943"/>
                    </a:lnTo>
                    <a:cubicBezTo>
                      <a:pt x="454055" y="692857"/>
                      <a:pt x="473615" y="691580"/>
                      <a:pt x="493052" y="693156"/>
                    </a:cubicBezTo>
                    <a:lnTo>
                      <a:pt x="517799" y="696943"/>
                    </a:lnTo>
                    <a:cubicBezTo>
                      <a:pt x="545783" y="702198"/>
                      <a:pt x="571788" y="714966"/>
                      <a:pt x="592994" y="733865"/>
                    </a:cubicBezTo>
                    <a:cubicBezTo>
                      <a:pt x="621978" y="762279"/>
                      <a:pt x="646088" y="795219"/>
                      <a:pt x="664382" y="831378"/>
                    </a:cubicBezTo>
                    <a:cubicBezTo>
                      <a:pt x="681515" y="861673"/>
                      <a:pt x="693889" y="883448"/>
                      <a:pt x="703408" y="897649"/>
                    </a:cubicBezTo>
                    <a:cubicBezTo>
                      <a:pt x="714278" y="914221"/>
                      <a:pt x="727051" y="929472"/>
                      <a:pt x="741481" y="943092"/>
                    </a:cubicBezTo>
                    <a:cubicBezTo>
                      <a:pt x="758053" y="959290"/>
                      <a:pt x="777394" y="972440"/>
                      <a:pt x="798591" y="981908"/>
                    </a:cubicBezTo>
                    <a:cubicBezTo>
                      <a:pt x="845974" y="1002082"/>
                      <a:pt x="898258" y="1008009"/>
                      <a:pt x="948982" y="998949"/>
                    </a:cubicBezTo>
                    <a:cubicBezTo>
                      <a:pt x="1003236" y="993268"/>
                      <a:pt x="1072721" y="968653"/>
                      <a:pt x="1124120" y="878714"/>
                    </a:cubicBezTo>
                    <a:cubicBezTo>
                      <a:pt x="1128907" y="869336"/>
                      <a:pt x="1132734" y="859504"/>
                      <a:pt x="1135542" y="849366"/>
                    </a:cubicBezTo>
                    <a:cubicBezTo>
                      <a:pt x="1137569" y="843816"/>
                      <a:pt x="1139159" y="838119"/>
                      <a:pt x="1140301" y="832325"/>
                    </a:cubicBezTo>
                    <a:lnTo>
                      <a:pt x="1144108" y="836112"/>
                    </a:lnTo>
                    <a:cubicBezTo>
                      <a:pt x="1159338" y="855993"/>
                      <a:pt x="1191700" y="865460"/>
                      <a:pt x="1191700" y="891968"/>
                    </a:cubicBezTo>
                    <a:cubicBezTo>
                      <a:pt x="1190472" y="864353"/>
                      <a:pt x="1180478" y="837836"/>
                      <a:pt x="1163145" y="816230"/>
                    </a:cubicBezTo>
                    <a:cubicBezTo>
                      <a:pt x="1157824" y="808425"/>
                      <a:pt x="1151418" y="801412"/>
                      <a:pt x="1144108" y="795402"/>
                    </a:cubicBezTo>
                    <a:cubicBezTo>
                      <a:pt x="1143947" y="786539"/>
                      <a:pt x="1143309" y="777690"/>
                      <a:pt x="1142205" y="768894"/>
                    </a:cubicBezTo>
                    <a:lnTo>
                      <a:pt x="1165049" y="786882"/>
                    </a:lnTo>
                    <a:cubicBezTo>
                      <a:pt x="1182182" y="798242"/>
                      <a:pt x="1214544" y="797296"/>
                      <a:pt x="1220255" y="819070"/>
                    </a:cubicBezTo>
                    <a:close/>
                    <a:moveTo>
                      <a:pt x="1101276" y="301211"/>
                    </a:moveTo>
                    <a:lnTo>
                      <a:pt x="1101276" y="301211"/>
                    </a:lnTo>
                    <a:lnTo>
                      <a:pt x="1112698" y="304998"/>
                    </a:lnTo>
                    <a:cubicBezTo>
                      <a:pt x="1112698" y="301211"/>
                      <a:pt x="1109842" y="297424"/>
                      <a:pt x="1109842" y="293637"/>
                    </a:cubicBezTo>
                    <a:lnTo>
                      <a:pt x="1124120" y="302157"/>
                    </a:lnTo>
                    <a:cubicBezTo>
                      <a:pt x="1129260" y="305086"/>
                      <a:pt x="1134047" y="308579"/>
                      <a:pt x="1138397" y="312571"/>
                    </a:cubicBezTo>
                    <a:cubicBezTo>
                      <a:pt x="1147916" y="322039"/>
                      <a:pt x="1147916" y="335293"/>
                      <a:pt x="1150771" y="347600"/>
                    </a:cubicBezTo>
                    <a:cubicBezTo>
                      <a:pt x="1141119" y="343725"/>
                      <a:pt x="1132382" y="337926"/>
                      <a:pt x="1125072" y="330559"/>
                    </a:cubicBezTo>
                    <a:lnTo>
                      <a:pt x="1122216" y="327719"/>
                    </a:lnTo>
                    <a:cubicBezTo>
                      <a:pt x="1116400" y="321916"/>
                      <a:pt x="1109195" y="317680"/>
                      <a:pt x="1101276" y="315412"/>
                    </a:cubicBezTo>
                    <a:cubicBezTo>
                      <a:pt x="1104550" y="312980"/>
                      <a:pt x="1108662" y="311957"/>
                      <a:pt x="1112698" y="312571"/>
                    </a:cubicBezTo>
                    <a:cubicBezTo>
                      <a:pt x="1112698" y="305944"/>
                      <a:pt x="1106987" y="304998"/>
                      <a:pt x="1101276" y="301211"/>
                    </a:cubicBezTo>
                    <a:close/>
                  </a:path>
                </a:pathLst>
              </a:custGeom>
              <a:solidFill>
                <a:srgbClr val="04999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ucida Sans"/>
                  <a:buNone/>
                </a:pPr>
                <a:endParaRPr sz="1800" b="0" i="0" u="none" strike="noStrike" cap="none">
                  <a:solidFill>
                    <a:srgbClr val="01605E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22" name="Google Shape;222;p26"/>
              <p:cNvSpPr/>
              <p:nvPr/>
            </p:nvSpPr>
            <p:spPr>
              <a:xfrm>
                <a:off x="613020" y="3261577"/>
                <a:ext cx="3860015" cy="773593"/>
              </a:xfrm>
              <a:custGeom>
                <a:avLst/>
                <a:gdLst/>
                <a:ahLst/>
                <a:cxnLst/>
                <a:rect l="l" t="t" r="r" b="b"/>
                <a:pathLst>
                  <a:path w="3860015" h="773593" extrusionOk="0">
                    <a:moveTo>
                      <a:pt x="85665" y="82476"/>
                    </a:moveTo>
                    <a:lnTo>
                      <a:pt x="85665" y="695009"/>
                    </a:lnTo>
                    <a:lnTo>
                      <a:pt x="217019" y="695009"/>
                    </a:lnTo>
                    <a:cubicBezTo>
                      <a:pt x="266137" y="696160"/>
                      <a:pt x="314900" y="686459"/>
                      <a:pt x="359794" y="666607"/>
                    </a:cubicBezTo>
                    <a:cubicBezTo>
                      <a:pt x="397897" y="649106"/>
                      <a:pt x="432176" y="624339"/>
                      <a:pt x="460689" y="593709"/>
                    </a:cubicBezTo>
                    <a:cubicBezTo>
                      <a:pt x="487679" y="565113"/>
                      <a:pt x="508420" y="531266"/>
                      <a:pt x="521607" y="494302"/>
                    </a:cubicBezTo>
                    <a:cubicBezTo>
                      <a:pt x="534672" y="459467"/>
                      <a:pt x="541439" y="422609"/>
                      <a:pt x="541595" y="385429"/>
                    </a:cubicBezTo>
                    <a:cubicBezTo>
                      <a:pt x="541333" y="349490"/>
                      <a:pt x="534562" y="313892"/>
                      <a:pt x="521607" y="280342"/>
                    </a:cubicBezTo>
                    <a:cubicBezTo>
                      <a:pt x="508150" y="244002"/>
                      <a:pt x="487792" y="210575"/>
                      <a:pt x="461641" y="181882"/>
                    </a:cubicBezTo>
                    <a:cubicBezTo>
                      <a:pt x="433074" y="151556"/>
                      <a:pt x="398792" y="127108"/>
                      <a:pt x="360746" y="109931"/>
                    </a:cubicBezTo>
                    <a:cubicBezTo>
                      <a:pt x="315971" y="90857"/>
                      <a:pt x="267621" y="81498"/>
                      <a:pt x="218923" y="82476"/>
                    </a:cubicBezTo>
                    <a:close/>
                    <a:moveTo>
                      <a:pt x="0" y="3898"/>
                    </a:moveTo>
                    <a:lnTo>
                      <a:pt x="234152" y="3898"/>
                    </a:lnTo>
                    <a:cubicBezTo>
                      <a:pt x="288114" y="3372"/>
                      <a:pt x="341597" y="14011"/>
                      <a:pt x="391205" y="35140"/>
                    </a:cubicBezTo>
                    <a:cubicBezTo>
                      <a:pt x="438526" y="54313"/>
                      <a:pt x="481553" y="82629"/>
                      <a:pt x="517799" y="118452"/>
                    </a:cubicBezTo>
                    <a:cubicBezTo>
                      <a:pt x="553206" y="152986"/>
                      <a:pt x="581355" y="194178"/>
                      <a:pt x="600609" y="239633"/>
                    </a:cubicBezTo>
                    <a:cubicBezTo>
                      <a:pt x="620794" y="285612"/>
                      <a:pt x="631165" y="335258"/>
                      <a:pt x="631068" y="385429"/>
                    </a:cubicBezTo>
                    <a:cubicBezTo>
                      <a:pt x="631170" y="437435"/>
                      <a:pt x="620814" y="488937"/>
                      <a:pt x="600609" y="536905"/>
                    </a:cubicBezTo>
                    <a:cubicBezTo>
                      <a:pt x="561439" y="629523"/>
                      <a:pt x="487766" y="703482"/>
                      <a:pt x="395012" y="743292"/>
                    </a:cubicBezTo>
                    <a:cubicBezTo>
                      <a:pt x="347509" y="763561"/>
                      <a:pt x="296313" y="773880"/>
                      <a:pt x="244622" y="773587"/>
                    </a:cubicBezTo>
                    <a:lnTo>
                      <a:pt x="0" y="773587"/>
                    </a:lnTo>
                    <a:close/>
                    <a:moveTo>
                      <a:pt x="1890348" y="3897"/>
                    </a:moveTo>
                    <a:lnTo>
                      <a:pt x="2212069" y="773586"/>
                    </a:lnTo>
                    <a:lnTo>
                      <a:pt x="2114029" y="745184"/>
                    </a:lnTo>
                    <a:lnTo>
                      <a:pt x="1868455" y="165787"/>
                    </a:lnTo>
                    <a:lnTo>
                      <a:pt x="1674281" y="619270"/>
                    </a:lnTo>
                    <a:lnTo>
                      <a:pt x="1653340" y="666606"/>
                    </a:lnTo>
                    <a:lnTo>
                      <a:pt x="1619074" y="745184"/>
                    </a:lnTo>
                    <a:lnTo>
                      <a:pt x="1525794" y="773586"/>
                    </a:lnTo>
                    <a:lnTo>
                      <a:pt x="1583856" y="633471"/>
                    </a:lnTo>
                    <a:lnTo>
                      <a:pt x="1599085" y="596548"/>
                    </a:lnTo>
                    <a:lnTo>
                      <a:pt x="1839900" y="19045"/>
                    </a:lnTo>
                    <a:close/>
                    <a:moveTo>
                      <a:pt x="3461831" y="2951"/>
                    </a:moveTo>
                    <a:lnTo>
                      <a:pt x="3511326" y="2951"/>
                    </a:lnTo>
                    <a:lnTo>
                      <a:pt x="3525604" y="4844"/>
                    </a:lnTo>
                    <a:cubicBezTo>
                      <a:pt x="3550171" y="8400"/>
                      <a:pt x="3574376" y="14103"/>
                      <a:pt x="3597944" y="21886"/>
                    </a:cubicBezTo>
                    <a:lnTo>
                      <a:pt x="3599847" y="21886"/>
                    </a:lnTo>
                    <a:cubicBezTo>
                      <a:pt x="3584951" y="38879"/>
                      <a:pt x="3572758" y="58034"/>
                      <a:pt x="3563677" y="78689"/>
                    </a:cubicBezTo>
                    <a:cubicBezTo>
                      <a:pt x="3583666" y="62595"/>
                      <a:pt x="3604607" y="47447"/>
                      <a:pt x="3625547" y="32300"/>
                    </a:cubicBezTo>
                    <a:cubicBezTo>
                      <a:pt x="3794022" y="107091"/>
                      <a:pt x="3865410" y="252887"/>
                      <a:pt x="3859699" y="395843"/>
                    </a:cubicBezTo>
                    <a:cubicBezTo>
                      <a:pt x="3831334" y="394823"/>
                      <a:pt x="3802998" y="398667"/>
                      <a:pt x="3775937" y="407204"/>
                    </a:cubicBezTo>
                    <a:cubicBezTo>
                      <a:pt x="3787359" y="176202"/>
                      <a:pt x="3591281" y="60701"/>
                      <a:pt x="3417095" y="90050"/>
                    </a:cubicBezTo>
                    <a:cubicBezTo>
                      <a:pt x="3290500" y="117505"/>
                      <a:pt x="3182943" y="223538"/>
                      <a:pt x="3171521" y="343773"/>
                    </a:cubicBezTo>
                    <a:cubicBezTo>
                      <a:pt x="3144869" y="589922"/>
                      <a:pt x="3348562" y="714890"/>
                      <a:pt x="3527508" y="684595"/>
                    </a:cubicBezTo>
                    <a:cubicBezTo>
                      <a:pt x="3576356" y="673440"/>
                      <a:pt x="3622168" y="651791"/>
                      <a:pt x="3661717" y="621164"/>
                    </a:cubicBezTo>
                    <a:cubicBezTo>
                      <a:pt x="3671625" y="643685"/>
                      <a:pt x="3685122" y="664464"/>
                      <a:pt x="3701694" y="682701"/>
                    </a:cubicBezTo>
                    <a:lnTo>
                      <a:pt x="3711212" y="691222"/>
                    </a:lnTo>
                    <a:cubicBezTo>
                      <a:pt x="3697706" y="702071"/>
                      <a:pt x="3683390" y="711889"/>
                      <a:pt x="3668380" y="720570"/>
                    </a:cubicBezTo>
                    <a:lnTo>
                      <a:pt x="3669331" y="720570"/>
                    </a:lnTo>
                    <a:lnTo>
                      <a:pt x="3644584" y="733824"/>
                    </a:lnTo>
                    <a:cubicBezTo>
                      <a:pt x="3594593" y="758667"/>
                      <a:pt x="3539606" y="771940"/>
                      <a:pt x="3483723" y="772640"/>
                    </a:cubicBezTo>
                    <a:lnTo>
                      <a:pt x="3433276" y="772640"/>
                    </a:lnTo>
                    <a:lnTo>
                      <a:pt x="3418998" y="770747"/>
                    </a:lnTo>
                    <a:cubicBezTo>
                      <a:pt x="3394688" y="767954"/>
                      <a:pt x="3370759" y="762558"/>
                      <a:pt x="3347611" y="754652"/>
                    </a:cubicBezTo>
                    <a:cubicBezTo>
                      <a:pt x="2995431" y="624004"/>
                      <a:pt x="3024938" y="199870"/>
                      <a:pt x="3276223" y="54074"/>
                    </a:cubicBezTo>
                    <a:lnTo>
                      <a:pt x="3300970" y="41767"/>
                    </a:lnTo>
                    <a:cubicBezTo>
                      <a:pt x="3350809" y="16503"/>
                      <a:pt x="3405901" y="3209"/>
                      <a:pt x="3461831" y="2951"/>
                    </a:cubicBezTo>
                    <a:close/>
                    <a:moveTo>
                      <a:pt x="2704332" y="1136"/>
                    </a:moveTo>
                    <a:cubicBezTo>
                      <a:pt x="2772767" y="4543"/>
                      <a:pt x="2839832" y="23495"/>
                      <a:pt x="2900247" y="56914"/>
                    </a:cubicBezTo>
                    <a:lnTo>
                      <a:pt x="2900247" y="155374"/>
                    </a:lnTo>
                    <a:cubicBezTo>
                      <a:pt x="2828479" y="107250"/>
                      <a:pt x="2743051" y="83352"/>
                      <a:pt x="2656577" y="87209"/>
                    </a:cubicBezTo>
                    <a:lnTo>
                      <a:pt x="2621359" y="90996"/>
                    </a:lnTo>
                    <a:cubicBezTo>
                      <a:pt x="2547839" y="102890"/>
                      <a:pt x="2480287" y="138482"/>
                      <a:pt x="2429088" y="192296"/>
                    </a:cubicBezTo>
                    <a:cubicBezTo>
                      <a:pt x="2369988" y="255894"/>
                      <a:pt x="2341823" y="342022"/>
                      <a:pt x="2351989" y="428031"/>
                    </a:cubicBezTo>
                    <a:cubicBezTo>
                      <a:pt x="2364363" y="524597"/>
                      <a:pt x="2433847" y="611696"/>
                      <a:pt x="2521416" y="654299"/>
                    </a:cubicBezTo>
                    <a:cubicBezTo>
                      <a:pt x="2608985" y="696902"/>
                      <a:pt x="2715591" y="698795"/>
                      <a:pt x="2807919" y="665660"/>
                    </a:cubicBezTo>
                    <a:lnTo>
                      <a:pt x="2807919" y="416671"/>
                    </a:lnTo>
                    <a:lnTo>
                      <a:pt x="2900247" y="388269"/>
                    </a:lnTo>
                    <a:lnTo>
                      <a:pt x="2900247" y="719623"/>
                    </a:lnTo>
                    <a:cubicBezTo>
                      <a:pt x="2754778" y="795863"/>
                      <a:pt x="2579650" y="790107"/>
                      <a:pt x="2439558" y="704476"/>
                    </a:cubicBezTo>
                    <a:cubicBezTo>
                      <a:pt x="2374157" y="664569"/>
                      <a:pt x="2322149" y="606248"/>
                      <a:pt x="2290120" y="536905"/>
                    </a:cubicBezTo>
                    <a:cubicBezTo>
                      <a:pt x="2258366" y="464785"/>
                      <a:pt x="2251342" y="384279"/>
                      <a:pt x="2270131" y="307797"/>
                    </a:cubicBezTo>
                    <a:cubicBezTo>
                      <a:pt x="2285408" y="248235"/>
                      <a:pt x="2314039" y="192888"/>
                      <a:pt x="2353893" y="145907"/>
                    </a:cubicBezTo>
                    <a:cubicBezTo>
                      <a:pt x="2422425" y="63541"/>
                      <a:pt x="2529031" y="13365"/>
                      <a:pt x="2635637" y="2951"/>
                    </a:cubicBezTo>
                    <a:cubicBezTo>
                      <a:pt x="2658557" y="592"/>
                      <a:pt x="2681521" y="0"/>
                      <a:pt x="2704332" y="1136"/>
                    </a:cubicBezTo>
                    <a:close/>
                    <a:moveTo>
                      <a:pt x="815724" y="110"/>
                    </a:moveTo>
                    <a:lnTo>
                      <a:pt x="995621" y="110"/>
                    </a:lnTo>
                    <a:cubicBezTo>
                      <a:pt x="1054635" y="-836"/>
                      <a:pt x="1116505" y="3897"/>
                      <a:pt x="1170759" y="30406"/>
                    </a:cubicBezTo>
                    <a:cubicBezTo>
                      <a:pt x="1250504" y="70445"/>
                      <a:pt x="1301694" y="150814"/>
                      <a:pt x="1304017" y="239632"/>
                    </a:cubicBezTo>
                    <a:cubicBezTo>
                      <a:pt x="1304787" y="328478"/>
                      <a:pt x="1257538" y="410894"/>
                      <a:pt x="1180278" y="455486"/>
                    </a:cubicBezTo>
                    <a:lnTo>
                      <a:pt x="1394441" y="773587"/>
                    </a:lnTo>
                    <a:lnTo>
                      <a:pt x="1293546" y="773587"/>
                    </a:lnTo>
                    <a:lnTo>
                      <a:pt x="1045117" y="415724"/>
                    </a:lnTo>
                    <a:cubicBezTo>
                      <a:pt x="1118285" y="413883"/>
                      <a:pt x="1182857" y="367684"/>
                      <a:pt x="1207881" y="299276"/>
                    </a:cubicBezTo>
                    <a:cubicBezTo>
                      <a:pt x="1230125" y="229924"/>
                      <a:pt x="1204254" y="154253"/>
                      <a:pt x="1144108" y="112771"/>
                    </a:cubicBezTo>
                    <a:cubicBezTo>
                      <a:pt x="1109842" y="90049"/>
                      <a:pt x="1067009" y="82476"/>
                      <a:pt x="1025128" y="80582"/>
                    </a:cubicBezTo>
                    <a:cubicBezTo>
                      <a:pt x="983247" y="78689"/>
                      <a:pt x="901389" y="81529"/>
                      <a:pt x="901389" y="81529"/>
                    </a:cubicBezTo>
                    <a:lnTo>
                      <a:pt x="901389" y="772640"/>
                    </a:lnTo>
                    <a:lnTo>
                      <a:pt x="815724" y="772640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ucida Sans"/>
                  <a:buNone/>
                </a:pPr>
                <a:endParaRPr sz="1800" b="0" i="0" u="none" strike="noStrike" cap="none">
                  <a:solidFill>
                    <a:srgbClr val="01605E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</p:grpSp>
      </p:grpSp>
      <p:sp>
        <p:nvSpPr>
          <p:cNvPr id="223" name="Google Shape;223;p26"/>
          <p:cNvSpPr txBox="1">
            <a:spLocks noGrp="1"/>
          </p:cNvSpPr>
          <p:nvPr>
            <p:ph type="sldNum" idx="12"/>
          </p:nvPr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7"/>
          <p:cNvGrpSpPr/>
          <p:nvPr/>
        </p:nvGrpSpPr>
        <p:grpSpPr>
          <a:xfrm>
            <a:off x="172156" y="6394135"/>
            <a:ext cx="11303564" cy="257026"/>
            <a:chOff x="172156" y="6394135"/>
            <a:chExt cx="11303564" cy="257026"/>
          </a:xfrm>
        </p:grpSpPr>
        <p:cxnSp>
          <p:nvCxnSpPr>
            <p:cNvPr id="226" name="Google Shape;226;p27"/>
            <p:cNvCxnSpPr>
              <a:endCxn id="227" idx="1"/>
            </p:cNvCxnSpPr>
            <p:nvPr/>
          </p:nvCxnSpPr>
          <p:spPr>
            <a:xfrm rot="10800000" flipH="1">
              <a:off x="1377120" y="6539712"/>
              <a:ext cx="10098600" cy="900"/>
            </a:xfrm>
            <a:prstGeom prst="straightConnector1">
              <a:avLst/>
            </a:prstGeom>
            <a:noFill/>
            <a:ln w="12700" cap="flat" cmpd="sng">
              <a:solidFill>
                <a:srgbClr val="2CBC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28" name="Google Shape;228;p27"/>
            <p:cNvGrpSpPr/>
            <p:nvPr/>
          </p:nvGrpSpPr>
          <p:grpSpPr>
            <a:xfrm>
              <a:off x="172156" y="6394135"/>
              <a:ext cx="1116339" cy="257026"/>
              <a:chOff x="480879" y="6394135"/>
              <a:chExt cx="1116339" cy="257026"/>
            </a:xfrm>
          </p:grpSpPr>
          <p:sp>
            <p:nvSpPr>
              <p:cNvPr id="229" name="Google Shape;229;p27"/>
              <p:cNvSpPr/>
              <p:nvPr/>
            </p:nvSpPr>
            <p:spPr>
              <a:xfrm>
                <a:off x="1034540" y="6454687"/>
                <a:ext cx="156905" cy="190268"/>
              </a:xfrm>
              <a:custGeom>
                <a:avLst/>
                <a:gdLst/>
                <a:ahLst/>
                <a:cxnLst/>
                <a:rect l="l" t="t" r="r" b="b"/>
                <a:pathLst>
                  <a:path w="156905" h="190268" extrusionOk="0">
                    <a:moveTo>
                      <a:pt x="134285" y="102494"/>
                    </a:moveTo>
                    <a:lnTo>
                      <a:pt x="134285" y="163827"/>
                    </a:lnTo>
                    <a:cubicBezTo>
                      <a:pt x="111665" y="171989"/>
                      <a:pt x="85546" y="171522"/>
                      <a:pt x="64091" y="161028"/>
                    </a:cubicBezTo>
                    <a:cubicBezTo>
                      <a:pt x="42637" y="150534"/>
                      <a:pt x="25613" y="129079"/>
                      <a:pt x="22581" y="105293"/>
                    </a:cubicBezTo>
                    <a:cubicBezTo>
                      <a:pt x="20091" y="84106"/>
                      <a:pt x="26991" y="62891"/>
                      <a:pt x="41471" y="47225"/>
                    </a:cubicBezTo>
                    <a:cubicBezTo>
                      <a:pt x="54015" y="33970"/>
                      <a:pt x="70565" y="25202"/>
                      <a:pt x="88578" y="22273"/>
                    </a:cubicBezTo>
                    <a:lnTo>
                      <a:pt x="97206" y="21340"/>
                    </a:lnTo>
                    <a:cubicBezTo>
                      <a:pt x="118393" y="20390"/>
                      <a:pt x="139322" y="26276"/>
                      <a:pt x="156906" y="38130"/>
                    </a:cubicBezTo>
                    <a:lnTo>
                      <a:pt x="156906" y="13877"/>
                    </a:lnTo>
                    <a:cubicBezTo>
                      <a:pt x="137170" y="2901"/>
                      <a:pt x="114538" y="-1740"/>
                      <a:pt x="92076" y="585"/>
                    </a:cubicBezTo>
                    <a:cubicBezTo>
                      <a:pt x="65957" y="3150"/>
                      <a:pt x="39838" y="15510"/>
                      <a:pt x="23048" y="35798"/>
                    </a:cubicBezTo>
                    <a:cubicBezTo>
                      <a:pt x="13284" y="47371"/>
                      <a:pt x="6269" y="61004"/>
                      <a:pt x="2526" y="75676"/>
                    </a:cubicBezTo>
                    <a:cubicBezTo>
                      <a:pt x="-2077" y="94515"/>
                      <a:pt x="-356" y="114346"/>
                      <a:pt x="7423" y="132111"/>
                    </a:cubicBezTo>
                    <a:cubicBezTo>
                      <a:pt x="15270" y="149192"/>
                      <a:pt x="28013" y="163558"/>
                      <a:pt x="44036" y="173388"/>
                    </a:cubicBezTo>
                    <a:cubicBezTo>
                      <a:pt x="78359" y="194481"/>
                      <a:pt x="121266" y="195899"/>
                      <a:pt x="156906" y="177119"/>
                    </a:cubicBezTo>
                    <a:lnTo>
                      <a:pt x="156906" y="954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0" name="Google Shape;230;p27"/>
              <p:cNvSpPr/>
              <p:nvPr/>
            </p:nvSpPr>
            <p:spPr>
              <a:xfrm>
                <a:off x="680733" y="6454545"/>
                <a:ext cx="141787" cy="190553"/>
              </a:xfrm>
              <a:custGeom>
                <a:avLst/>
                <a:gdLst/>
                <a:ahLst/>
                <a:cxnLst/>
                <a:rect l="l" t="t" r="r" b="b"/>
                <a:pathLst>
                  <a:path w="141787" h="190553" extrusionOk="0">
                    <a:moveTo>
                      <a:pt x="89316" y="112198"/>
                    </a:moveTo>
                    <a:cubicBezTo>
                      <a:pt x="108246" y="101214"/>
                      <a:pt x="119822" y="80912"/>
                      <a:pt x="119633" y="59027"/>
                    </a:cubicBezTo>
                    <a:cubicBezTo>
                      <a:pt x="119064" y="37149"/>
                      <a:pt x="106522" y="17352"/>
                      <a:pt x="86984" y="7490"/>
                    </a:cubicBezTo>
                    <a:cubicBezTo>
                      <a:pt x="73692" y="960"/>
                      <a:pt x="58534" y="-206"/>
                      <a:pt x="44075" y="27"/>
                    </a:cubicBezTo>
                    <a:lnTo>
                      <a:pt x="0" y="27"/>
                    </a:lnTo>
                    <a:lnTo>
                      <a:pt x="0" y="190321"/>
                    </a:lnTo>
                    <a:lnTo>
                      <a:pt x="20988" y="190321"/>
                    </a:lnTo>
                    <a:lnTo>
                      <a:pt x="20988" y="20083"/>
                    </a:lnTo>
                    <a:cubicBezTo>
                      <a:pt x="20988" y="20083"/>
                      <a:pt x="41044" y="19383"/>
                      <a:pt x="51305" y="19849"/>
                    </a:cubicBezTo>
                    <a:cubicBezTo>
                      <a:pt x="61565" y="20316"/>
                      <a:pt x="72060" y="22181"/>
                      <a:pt x="80455" y="27778"/>
                    </a:cubicBezTo>
                    <a:cubicBezTo>
                      <a:pt x="95191" y="37996"/>
                      <a:pt x="101529" y="56636"/>
                      <a:pt x="96079" y="73719"/>
                    </a:cubicBezTo>
                    <a:cubicBezTo>
                      <a:pt x="89948" y="90570"/>
                      <a:pt x="74128" y="101950"/>
                      <a:pt x="56202" y="102403"/>
                    </a:cubicBezTo>
                    <a:lnTo>
                      <a:pt x="117068" y="190554"/>
                    </a:lnTo>
                    <a:lnTo>
                      <a:pt x="141787" y="1905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1" name="Google Shape;231;p27"/>
              <p:cNvSpPr/>
              <p:nvPr/>
            </p:nvSpPr>
            <p:spPr>
              <a:xfrm>
                <a:off x="854702" y="6455505"/>
                <a:ext cx="168138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68138" h="189593" extrusionOk="0">
                    <a:moveTo>
                      <a:pt x="89316" y="0"/>
                    </a:moveTo>
                    <a:lnTo>
                      <a:pt x="75324" y="7929"/>
                    </a:lnTo>
                    <a:lnTo>
                      <a:pt x="17957" y="145985"/>
                    </a:lnTo>
                    <a:lnTo>
                      <a:pt x="14225" y="155080"/>
                    </a:lnTo>
                    <a:lnTo>
                      <a:pt x="0" y="189594"/>
                    </a:lnTo>
                    <a:lnTo>
                      <a:pt x="22854" y="182598"/>
                    </a:lnTo>
                    <a:lnTo>
                      <a:pt x="31249" y="163242"/>
                    </a:lnTo>
                    <a:lnTo>
                      <a:pt x="36380" y="151582"/>
                    </a:lnTo>
                    <a:lnTo>
                      <a:pt x="83953" y="39878"/>
                    </a:lnTo>
                    <a:lnTo>
                      <a:pt x="144119" y="182598"/>
                    </a:lnTo>
                    <a:lnTo>
                      <a:pt x="168139" y="189594"/>
                    </a:lnTo>
                    <a:lnTo>
                      <a:pt x="89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854702" y="6455505"/>
                <a:ext cx="168138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68138" h="189593" extrusionOk="0">
                    <a:moveTo>
                      <a:pt x="89316" y="0"/>
                    </a:moveTo>
                    <a:lnTo>
                      <a:pt x="76957" y="3731"/>
                    </a:lnTo>
                    <a:lnTo>
                      <a:pt x="17957" y="145985"/>
                    </a:lnTo>
                    <a:lnTo>
                      <a:pt x="14225" y="155080"/>
                    </a:lnTo>
                    <a:lnTo>
                      <a:pt x="0" y="189594"/>
                    </a:lnTo>
                    <a:lnTo>
                      <a:pt x="22854" y="182598"/>
                    </a:lnTo>
                    <a:lnTo>
                      <a:pt x="31249" y="163242"/>
                    </a:lnTo>
                    <a:lnTo>
                      <a:pt x="36380" y="151582"/>
                    </a:lnTo>
                    <a:lnTo>
                      <a:pt x="83953" y="39878"/>
                    </a:lnTo>
                    <a:lnTo>
                      <a:pt x="144119" y="182598"/>
                    </a:lnTo>
                    <a:lnTo>
                      <a:pt x="168139" y="189594"/>
                    </a:lnTo>
                    <a:lnTo>
                      <a:pt x="89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1236795" y="6455272"/>
                <a:ext cx="189796" cy="189593"/>
              </a:xfrm>
              <a:custGeom>
                <a:avLst/>
                <a:gdLst/>
                <a:ahLst/>
                <a:cxnLst/>
                <a:rect l="l" t="t" r="r" b="b"/>
                <a:pathLst>
                  <a:path w="189796" h="189593" extrusionOk="0">
                    <a:moveTo>
                      <a:pt x="151007" y="167440"/>
                    </a:moveTo>
                    <a:cubicBezTo>
                      <a:pt x="146947" y="162947"/>
                      <a:pt x="143640" y="157829"/>
                      <a:pt x="141213" y="152281"/>
                    </a:cubicBezTo>
                    <a:cubicBezTo>
                      <a:pt x="131523" y="159825"/>
                      <a:pt x="120299" y="165158"/>
                      <a:pt x="108331" y="167906"/>
                    </a:cubicBezTo>
                    <a:cubicBezTo>
                      <a:pt x="64489" y="175368"/>
                      <a:pt x="14584" y="144586"/>
                      <a:pt x="21113" y="83953"/>
                    </a:cubicBezTo>
                    <a:cubicBezTo>
                      <a:pt x="23912" y="54336"/>
                      <a:pt x="50264" y="28218"/>
                      <a:pt x="81280" y="21455"/>
                    </a:cubicBezTo>
                    <a:cubicBezTo>
                      <a:pt x="123956" y="14225"/>
                      <a:pt x="171995" y="42676"/>
                      <a:pt x="169197" y="99578"/>
                    </a:cubicBezTo>
                    <a:lnTo>
                      <a:pt x="169197" y="99578"/>
                    </a:lnTo>
                    <a:cubicBezTo>
                      <a:pt x="175827" y="97475"/>
                      <a:pt x="182769" y="96528"/>
                      <a:pt x="189719" y="96779"/>
                    </a:cubicBezTo>
                    <a:cubicBezTo>
                      <a:pt x="191118" y="61566"/>
                      <a:pt x="173628" y="25652"/>
                      <a:pt x="132351" y="7229"/>
                    </a:cubicBezTo>
                    <a:cubicBezTo>
                      <a:pt x="127221" y="10961"/>
                      <a:pt x="122090" y="14692"/>
                      <a:pt x="117193" y="18656"/>
                    </a:cubicBezTo>
                    <a:cubicBezTo>
                      <a:pt x="119418" y="13568"/>
                      <a:pt x="122405" y="8850"/>
                      <a:pt x="126055" y="4664"/>
                    </a:cubicBezTo>
                    <a:lnTo>
                      <a:pt x="125588" y="4664"/>
                    </a:lnTo>
                    <a:cubicBezTo>
                      <a:pt x="119814" y="2747"/>
                      <a:pt x="113884" y="1342"/>
                      <a:pt x="107865" y="466"/>
                    </a:cubicBezTo>
                    <a:lnTo>
                      <a:pt x="107865" y="466"/>
                    </a:lnTo>
                    <a:lnTo>
                      <a:pt x="104367" y="0"/>
                    </a:lnTo>
                    <a:lnTo>
                      <a:pt x="92240" y="0"/>
                    </a:lnTo>
                    <a:cubicBezTo>
                      <a:pt x="78537" y="64"/>
                      <a:pt x="65039" y="3338"/>
                      <a:pt x="52829" y="9561"/>
                    </a:cubicBezTo>
                    <a:lnTo>
                      <a:pt x="52829" y="9561"/>
                    </a:lnTo>
                    <a:lnTo>
                      <a:pt x="46766" y="12593"/>
                    </a:lnTo>
                    <a:lnTo>
                      <a:pt x="46766" y="12593"/>
                    </a:lnTo>
                    <a:cubicBezTo>
                      <a:pt x="-14800" y="48506"/>
                      <a:pt x="-22029" y="152981"/>
                      <a:pt x="64256" y="185163"/>
                    </a:cubicBezTo>
                    <a:cubicBezTo>
                      <a:pt x="69927" y="187110"/>
                      <a:pt x="75790" y="188439"/>
                      <a:pt x="81746" y="189127"/>
                    </a:cubicBezTo>
                    <a:lnTo>
                      <a:pt x="81746" y="189127"/>
                    </a:lnTo>
                    <a:lnTo>
                      <a:pt x="85244" y="189594"/>
                    </a:lnTo>
                    <a:lnTo>
                      <a:pt x="97604" y="189594"/>
                    </a:lnTo>
                    <a:cubicBezTo>
                      <a:pt x="111295" y="189421"/>
                      <a:pt x="124767" y="186152"/>
                      <a:pt x="137015" y="180033"/>
                    </a:cubicBezTo>
                    <a:lnTo>
                      <a:pt x="137015" y="180033"/>
                    </a:lnTo>
                    <a:lnTo>
                      <a:pt x="143078" y="176768"/>
                    </a:lnTo>
                    <a:lnTo>
                      <a:pt x="142845" y="176768"/>
                    </a:lnTo>
                    <a:cubicBezTo>
                      <a:pt x="146523" y="174629"/>
                      <a:pt x="150030" y="172211"/>
                      <a:pt x="153339" y="1695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1298253" y="6394135"/>
                <a:ext cx="298965" cy="257026"/>
              </a:xfrm>
              <a:custGeom>
                <a:avLst/>
                <a:gdLst/>
                <a:ahLst/>
                <a:cxnLst/>
                <a:rect l="l" t="t" r="r" b="b"/>
                <a:pathLst>
                  <a:path w="298965" h="257026" extrusionOk="0">
                    <a:moveTo>
                      <a:pt x="298965" y="201758"/>
                    </a:moveTo>
                    <a:cubicBezTo>
                      <a:pt x="298033" y="195694"/>
                      <a:pt x="293368" y="190797"/>
                      <a:pt x="288938" y="187066"/>
                    </a:cubicBezTo>
                    <a:cubicBezTo>
                      <a:pt x="285859" y="184689"/>
                      <a:pt x="282385" y="182874"/>
                      <a:pt x="278677" y="181702"/>
                    </a:cubicBezTo>
                    <a:cubicBezTo>
                      <a:pt x="278040" y="179249"/>
                      <a:pt x="277261" y="176836"/>
                      <a:pt x="276345" y="174473"/>
                    </a:cubicBezTo>
                    <a:lnTo>
                      <a:pt x="281708" y="175173"/>
                    </a:lnTo>
                    <a:cubicBezTo>
                      <a:pt x="286372" y="175406"/>
                      <a:pt x="291503" y="171208"/>
                      <a:pt x="296167" y="175406"/>
                    </a:cubicBezTo>
                    <a:cubicBezTo>
                      <a:pt x="291993" y="171764"/>
                      <a:pt x="286762" y="169557"/>
                      <a:pt x="281242" y="169109"/>
                    </a:cubicBezTo>
                    <a:cubicBezTo>
                      <a:pt x="278600" y="168837"/>
                      <a:pt x="275934" y="168915"/>
                      <a:pt x="273313" y="169342"/>
                    </a:cubicBezTo>
                    <a:cubicBezTo>
                      <a:pt x="271140" y="166350"/>
                      <a:pt x="268637" y="163612"/>
                      <a:pt x="265851" y="161180"/>
                    </a:cubicBezTo>
                    <a:lnTo>
                      <a:pt x="269582" y="160714"/>
                    </a:lnTo>
                    <a:cubicBezTo>
                      <a:pt x="274712" y="160014"/>
                      <a:pt x="279610" y="155584"/>
                      <a:pt x="284973" y="157682"/>
                    </a:cubicBezTo>
                    <a:cubicBezTo>
                      <a:pt x="279726" y="155270"/>
                      <a:pt x="273929" y="154304"/>
                      <a:pt x="268183" y="154884"/>
                    </a:cubicBezTo>
                    <a:cubicBezTo>
                      <a:pt x="265468" y="155146"/>
                      <a:pt x="262800" y="155774"/>
                      <a:pt x="260254" y="156750"/>
                    </a:cubicBezTo>
                    <a:lnTo>
                      <a:pt x="258155" y="155350"/>
                    </a:lnTo>
                    <a:cubicBezTo>
                      <a:pt x="234368" y="141358"/>
                      <a:pt x="180032" y="119903"/>
                      <a:pt x="200554" y="82358"/>
                    </a:cubicBezTo>
                    <a:cubicBezTo>
                      <a:pt x="208250" y="68366"/>
                      <a:pt x="228538" y="61370"/>
                      <a:pt x="243230" y="68366"/>
                    </a:cubicBezTo>
                    <a:cubicBezTo>
                      <a:pt x="246642" y="69854"/>
                      <a:pt x="249729" y="71993"/>
                      <a:pt x="252325" y="74662"/>
                    </a:cubicBezTo>
                    <a:cubicBezTo>
                      <a:pt x="254067" y="76279"/>
                      <a:pt x="255629" y="78077"/>
                      <a:pt x="256989" y="80026"/>
                    </a:cubicBezTo>
                    <a:cubicBezTo>
                      <a:pt x="253195" y="82020"/>
                      <a:pt x="248890" y="82833"/>
                      <a:pt x="244629" y="82358"/>
                    </a:cubicBezTo>
                    <a:cubicBezTo>
                      <a:pt x="247775" y="83018"/>
                      <a:pt x="251017" y="83097"/>
                      <a:pt x="254191" y="82591"/>
                    </a:cubicBezTo>
                    <a:lnTo>
                      <a:pt x="258155" y="82125"/>
                    </a:lnTo>
                    <a:lnTo>
                      <a:pt x="258621" y="82591"/>
                    </a:lnTo>
                    <a:cubicBezTo>
                      <a:pt x="258621" y="82824"/>
                      <a:pt x="258855" y="83057"/>
                      <a:pt x="258855" y="83291"/>
                    </a:cubicBezTo>
                    <a:lnTo>
                      <a:pt x="258855" y="86322"/>
                    </a:lnTo>
                    <a:cubicBezTo>
                      <a:pt x="256021" y="89321"/>
                      <a:pt x="252374" y="91428"/>
                      <a:pt x="248360" y="92386"/>
                    </a:cubicBezTo>
                    <a:cubicBezTo>
                      <a:pt x="251516" y="91915"/>
                      <a:pt x="254582" y="90972"/>
                      <a:pt x="257455" y="89587"/>
                    </a:cubicBezTo>
                    <a:lnTo>
                      <a:pt x="260720" y="87955"/>
                    </a:lnTo>
                    <a:lnTo>
                      <a:pt x="297566" y="114773"/>
                    </a:lnTo>
                    <a:lnTo>
                      <a:pt x="288005" y="73030"/>
                    </a:lnTo>
                    <a:lnTo>
                      <a:pt x="259787" y="37816"/>
                    </a:lnTo>
                    <a:cubicBezTo>
                      <a:pt x="259088" y="40381"/>
                      <a:pt x="262353" y="50642"/>
                      <a:pt x="263285" y="56472"/>
                    </a:cubicBezTo>
                    <a:cubicBezTo>
                      <a:pt x="261518" y="54431"/>
                      <a:pt x="259566" y="52558"/>
                      <a:pt x="257455" y="50875"/>
                    </a:cubicBezTo>
                    <a:cubicBezTo>
                      <a:pt x="251159" y="45745"/>
                      <a:pt x="243696" y="42947"/>
                      <a:pt x="236001" y="39682"/>
                    </a:cubicBezTo>
                    <a:cubicBezTo>
                      <a:pt x="239499" y="41081"/>
                      <a:pt x="246728" y="49709"/>
                      <a:pt x="252325" y="54374"/>
                    </a:cubicBezTo>
                    <a:cubicBezTo>
                      <a:pt x="254596" y="56554"/>
                      <a:pt x="257012" y="58580"/>
                      <a:pt x="259554" y="60437"/>
                    </a:cubicBezTo>
                    <a:cubicBezTo>
                      <a:pt x="258801" y="60421"/>
                      <a:pt x="258069" y="60177"/>
                      <a:pt x="257455" y="59737"/>
                    </a:cubicBezTo>
                    <a:lnTo>
                      <a:pt x="255823" y="59271"/>
                    </a:lnTo>
                    <a:lnTo>
                      <a:pt x="255123" y="59271"/>
                    </a:lnTo>
                    <a:lnTo>
                      <a:pt x="246495" y="57172"/>
                    </a:lnTo>
                    <a:cubicBezTo>
                      <a:pt x="241626" y="54424"/>
                      <a:pt x="236462" y="52234"/>
                      <a:pt x="231103" y="50642"/>
                    </a:cubicBezTo>
                    <a:cubicBezTo>
                      <a:pt x="223175" y="48310"/>
                      <a:pt x="215013" y="49243"/>
                      <a:pt x="206617" y="48777"/>
                    </a:cubicBezTo>
                    <a:cubicBezTo>
                      <a:pt x="215013" y="49243"/>
                      <a:pt x="220843" y="53674"/>
                      <a:pt x="228072" y="56006"/>
                    </a:cubicBezTo>
                    <a:lnTo>
                      <a:pt x="228538" y="56006"/>
                    </a:lnTo>
                    <a:cubicBezTo>
                      <a:pt x="223662" y="56231"/>
                      <a:pt x="218818" y="56934"/>
                      <a:pt x="214080" y="58105"/>
                    </a:cubicBezTo>
                    <a:cubicBezTo>
                      <a:pt x="208749" y="56471"/>
                      <a:pt x="203287" y="55300"/>
                      <a:pt x="197756" y="54607"/>
                    </a:cubicBezTo>
                    <a:cubicBezTo>
                      <a:pt x="190293" y="54140"/>
                      <a:pt x="183297" y="55773"/>
                      <a:pt x="176068" y="57172"/>
                    </a:cubicBezTo>
                    <a:cubicBezTo>
                      <a:pt x="182831" y="56472"/>
                      <a:pt x="189127" y="59970"/>
                      <a:pt x="195890" y="60437"/>
                    </a:cubicBezTo>
                    <a:cubicBezTo>
                      <a:pt x="198455" y="60670"/>
                      <a:pt x="201953" y="61136"/>
                      <a:pt x="205451" y="61136"/>
                    </a:cubicBezTo>
                    <a:lnTo>
                      <a:pt x="201953" y="63002"/>
                    </a:lnTo>
                    <a:cubicBezTo>
                      <a:pt x="198520" y="64826"/>
                      <a:pt x="195244" y="66932"/>
                      <a:pt x="192159" y="69298"/>
                    </a:cubicBezTo>
                    <a:cubicBezTo>
                      <a:pt x="187847" y="68558"/>
                      <a:pt x="183453" y="68401"/>
                      <a:pt x="179099" y="68832"/>
                    </a:cubicBezTo>
                    <a:cubicBezTo>
                      <a:pt x="171663" y="69576"/>
                      <a:pt x="164447" y="71796"/>
                      <a:pt x="157878" y="75362"/>
                    </a:cubicBezTo>
                    <a:cubicBezTo>
                      <a:pt x="164641" y="71864"/>
                      <a:pt x="171637" y="75129"/>
                      <a:pt x="178633" y="74662"/>
                    </a:cubicBezTo>
                    <a:lnTo>
                      <a:pt x="187261" y="73963"/>
                    </a:lnTo>
                    <a:cubicBezTo>
                      <a:pt x="185121" y="76289"/>
                      <a:pt x="183171" y="78784"/>
                      <a:pt x="181431" y="81425"/>
                    </a:cubicBezTo>
                    <a:cubicBezTo>
                      <a:pt x="181210" y="82016"/>
                      <a:pt x="180895" y="82567"/>
                      <a:pt x="180499" y="83057"/>
                    </a:cubicBezTo>
                    <a:cubicBezTo>
                      <a:pt x="177502" y="84003"/>
                      <a:pt x="174610" y="85253"/>
                      <a:pt x="171870" y="86789"/>
                    </a:cubicBezTo>
                    <a:cubicBezTo>
                      <a:pt x="165107" y="90753"/>
                      <a:pt x="159744" y="95884"/>
                      <a:pt x="157412" y="102880"/>
                    </a:cubicBezTo>
                    <a:cubicBezTo>
                      <a:pt x="159277" y="97050"/>
                      <a:pt x="169771" y="96583"/>
                      <a:pt x="176068" y="93785"/>
                    </a:cubicBezTo>
                    <a:cubicBezTo>
                      <a:pt x="174953" y="97650"/>
                      <a:pt x="174403" y="101656"/>
                      <a:pt x="174435" y="105678"/>
                    </a:cubicBezTo>
                    <a:cubicBezTo>
                      <a:pt x="174188" y="112354"/>
                      <a:pt x="175548" y="118992"/>
                      <a:pt x="178400" y="125034"/>
                    </a:cubicBezTo>
                    <a:lnTo>
                      <a:pt x="178400" y="125734"/>
                    </a:lnTo>
                    <a:cubicBezTo>
                      <a:pt x="177700" y="124334"/>
                      <a:pt x="170238" y="121769"/>
                      <a:pt x="168139" y="120603"/>
                    </a:cubicBezTo>
                    <a:cubicBezTo>
                      <a:pt x="164007" y="118193"/>
                      <a:pt x="160238" y="115209"/>
                      <a:pt x="156945" y="111741"/>
                    </a:cubicBezTo>
                    <a:cubicBezTo>
                      <a:pt x="151155" y="105701"/>
                      <a:pt x="147829" y="97718"/>
                      <a:pt x="147617" y="89354"/>
                    </a:cubicBezTo>
                    <a:cubicBezTo>
                      <a:pt x="147617" y="75828"/>
                      <a:pt x="156012" y="63235"/>
                      <a:pt x="164874" y="53674"/>
                    </a:cubicBezTo>
                    <a:cubicBezTo>
                      <a:pt x="183997" y="32686"/>
                      <a:pt x="214779" y="13330"/>
                      <a:pt x="243930" y="11464"/>
                    </a:cubicBezTo>
                    <a:cubicBezTo>
                      <a:pt x="247365" y="11223"/>
                      <a:pt x="250818" y="11458"/>
                      <a:pt x="254191" y="12164"/>
                    </a:cubicBezTo>
                    <a:cubicBezTo>
                      <a:pt x="64131" y="-27481"/>
                      <a:pt x="11660" y="40615"/>
                      <a:pt x="0" y="62302"/>
                    </a:cubicBezTo>
                    <a:cubicBezTo>
                      <a:pt x="20988" y="37117"/>
                      <a:pt x="73925" y="14029"/>
                      <a:pt x="148083" y="13796"/>
                    </a:cubicBezTo>
                    <a:cubicBezTo>
                      <a:pt x="119633" y="14962"/>
                      <a:pt x="82320" y="43413"/>
                      <a:pt x="64597" y="65800"/>
                    </a:cubicBezTo>
                    <a:cubicBezTo>
                      <a:pt x="60947" y="69986"/>
                      <a:pt x="57960" y="74705"/>
                      <a:pt x="55735" y="79793"/>
                    </a:cubicBezTo>
                    <a:cubicBezTo>
                      <a:pt x="60633" y="75828"/>
                      <a:pt x="65763" y="72097"/>
                      <a:pt x="70893" y="68366"/>
                    </a:cubicBezTo>
                    <a:cubicBezTo>
                      <a:pt x="100277" y="47144"/>
                      <a:pt x="131759" y="29188"/>
                      <a:pt x="157878" y="28721"/>
                    </a:cubicBezTo>
                    <a:cubicBezTo>
                      <a:pt x="139455" y="34551"/>
                      <a:pt x="114502" y="73729"/>
                      <a:pt x="112637" y="99848"/>
                    </a:cubicBezTo>
                    <a:cubicBezTo>
                      <a:pt x="121732" y="73729"/>
                      <a:pt x="136190" y="62069"/>
                      <a:pt x="148317" y="49243"/>
                    </a:cubicBezTo>
                    <a:cubicBezTo>
                      <a:pt x="139455" y="60437"/>
                      <a:pt x="134325" y="81658"/>
                      <a:pt x="136657" y="95650"/>
                    </a:cubicBezTo>
                    <a:cubicBezTo>
                      <a:pt x="139688" y="115239"/>
                      <a:pt x="162542" y="129465"/>
                      <a:pt x="178633" y="138093"/>
                    </a:cubicBezTo>
                    <a:cubicBezTo>
                      <a:pt x="194724" y="146722"/>
                      <a:pt x="214779" y="156283"/>
                      <a:pt x="232503" y="165611"/>
                    </a:cubicBezTo>
                    <a:cubicBezTo>
                      <a:pt x="250226" y="174939"/>
                      <a:pt x="261886" y="184034"/>
                      <a:pt x="258855" y="202224"/>
                    </a:cubicBezTo>
                    <a:cubicBezTo>
                      <a:pt x="254890" y="226011"/>
                      <a:pt x="229471" y="240936"/>
                      <a:pt x="207317" y="229509"/>
                    </a:cubicBezTo>
                    <a:cubicBezTo>
                      <a:pt x="194257" y="222746"/>
                      <a:pt x="186795" y="208987"/>
                      <a:pt x="179799" y="196627"/>
                    </a:cubicBezTo>
                    <a:cubicBezTo>
                      <a:pt x="174729" y="186837"/>
                      <a:pt x="168204" y="177873"/>
                      <a:pt x="160443" y="170042"/>
                    </a:cubicBezTo>
                    <a:cubicBezTo>
                      <a:pt x="153603" y="163512"/>
                      <a:pt x="143809" y="159548"/>
                      <a:pt x="131060" y="158149"/>
                    </a:cubicBezTo>
                    <a:lnTo>
                      <a:pt x="128261" y="158149"/>
                    </a:lnTo>
                    <a:cubicBezTo>
                      <a:pt x="121312" y="157898"/>
                      <a:pt x="114369" y="158844"/>
                      <a:pt x="107739" y="160947"/>
                    </a:cubicBezTo>
                    <a:lnTo>
                      <a:pt x="107739" y="160947"/>
                    </a:lnTo>
                    <a:cubicBezTo>
                      <a:pt x="100235" y="163268"/>
                      <a:pt x="93477" y="167532"/>
                      <a:pt x="88150" y="173307"/>
                    </a:cubicBezTo>
                    <a:cubicBezTo>
                      <a:pt x="82561" y="179704"/>
                      <a:pt x="79133" y="187702"/>
                      <a:pt x="78356" y="196161"/>
                    </a:cubicBezTo>
                    <a:cubicBezTo>
                      <a:pt x="77663" y="201447"/>
                      <a:pt x="77899" y="206814"/>
                      <a:pt x="79056" y="212019"/>
                    </a:cubicBezTo>
                    <a:lnTo>
                      <a:pt x="79755" y="213651"/>
                    </a:lnTo>
                    <a:cubicBezTo>
                      <a:pt x="82183" y="219198"/>
                      <a:pt x="85490" y="224317"/>
                      <a:pt x="89550" y="228809"/>
                    </a:cubicBezTo>
                    <a:lnTo>
                      <a:pt x="91882" y="231141"/>
                    </a:lnTo>
                    <a:lnTo>
                      <a:pt x="99111" y="237438"/>
                    </a:lnTo>
                    <a:cubicBezTo>
                      <a:pt x="108672" y="244900"/>
                      <a:pt x="113803" y="246066"/>
                      <a:pt x="112637" y="246533"/>
                    </a:cubicBezTo>
                    <a:cubicBezTo>
                      <a:pt x="111471" y="246999"/>
                      <a:pt x="98178" y="250963"/>
                      <a:pt x="93981" y="251430"/>
                    </a:cubicBezTo>
                    <a:lnTo>
                      <a:pt x="132925" y="257027"/>
                    </a:lnTo>
                    <a:lnTo>
                      <a:pt x="114969" y="226710"/>
                    </a:lnTo>
                    <a:lnTo>
                      <a:pt x="115668" y="244201"/>
                    </a:lnTo>
                    <a:cubicBezTo>
                      <a:pt x="108243" y="239835"/>
                      <a:pt x="101683" y="234143"/>
                      <a:pt x="96313" y="227410"/>
                    </a:cubicBezTo>
                    <a:cubicBezTo>
                      <a:pt x="94713" y="225704"/>
                      <a:pt x="93304" y="223827"/>
                      <a:pt x="92115" y="221813"/>
                    </a:cubicBezTo>
                    <a:cubicBezTo>
                      <a:pt x="89254" y="217838"/>
                      <a:pt x="87047" y="213429"/>
                      <a:pt x="85585" y="208754"/>
                    </a:cubicBezTo>
                    <a:cubicBezTo>
                      <a:pt x="84380" y="204752"/>
                      <a:pt x="83983" y="200551"/>
                      <a:pt x="84419" y="196394"/>
                    </a:cubicBezTo>
                    <a:cubicBezTo>
                      <a:pt x="84774" y="190051"/>
                      <a:pt x="87330" y="184030"/>
                      <a:pt x="91648" y="179370"/>
                    </a:cubicBezTo>
                    <a:cubicBezTo>
                      <a:pt x="95394" y="175529"/>
                      <a:pt x="100174" y="172856"/>
                      <a:pt x="105407" y="171674"/>
                    </a:cubicBezTo>
                    <a:lnTo>
                      <a:pt x="106573" y="171674"/>
                    </a:lnTo>
                    <a:cubicBezTo>
                      <a:pt x="111245" y="170668"/>
                      <a:pt x="116037" y="170354"/>
                      <a:pt x="120799" y="170742"/>
                    </a:cubicBezTo>
                    <a:lnTo>
                      <a:pt x="126862" y="171674"/>
                    </a:lnTo>
                    <a:cubicBezTo>
                      <a:pt x="133718" y="172969"/>
                      <a:pt x="140089" y="176114"/>
                      <a:pt x="145285" y="180769"/>
                    </a:cubicBezTo>
                    <a:cubicBezTo>
                      <a:pt x="152386" y="187769"/>
                      <a:pt x="158293" y="195882"/>
                      <a:pt x="162775" y="204789"/>
                    </a:cubicBezTo>
                    <a:cubicBezTo>
                      <a:pt x="166973" y="212252"/>
                      <a:pt x="170004" y="217615"/>
                      <a:pt x="172336" y="221113"/>
                    </a:cubicBezTo>
                    <a:cubicBezTo>
                      <a:pt x="175000" y="225196"/>
                      <a:pt x="178129" y="228952"/>
                      <a:pt x="181665" y="232307"/>
                    </a:cubicBezTo>
                    <a:cubicBezTo>
                      <a:pt x="185725" y="236297"/>
                      <a:pt x="190463" y="239536"/>
                      <a:pt x="195657" y="241869"/>
                    </a:cubicBezTo>
                    <a:cubicBezTo>
                      <a:pt x="207266" y="246838"/>
                      <a:pt x="220075" y="248298"/>
                      <a:pt x="232503" y="246066"/>
                    </a:cubicBezTo>
                    <a:cubicBezTo>
                      <a:pt x="245795" y="244667"/>
                      <a:pt x="262819" y="238604"/>
                      <a:pt x="275412" y="216449"/>
                    </a:cubicBezTo>
                    <a:cubicBezTo>
                      <a:pt x="276585" y="214139"/>
                      <a:pt x="277522" y="211718"/>
                      <a:pt x="278210" y="209220"/>
                    </a:cubicBezTo>
                    <a:cubicBezTo>
                      <a:pt x="278707" y="207853"/>
                      <a:pt x="279097" y="206450"/>
                      <a:pt x="279376" y="205022"/>
                    </a:cubicBezTo>
                    <a:lnTo>
                      <a:pt x="280309" y="205955"/>
                    </a:lnTo>
                    <a:cubicBezTo>
                      <a:pt x="284040" y="210853"/>
                      <a:pt x="291969" y="213185"/>
                      <a:pt x="291969" y="219714"/>
                    </a:cubicBezTo>
                    <a:cubicBezTo>
                      <a:pt x="291668" y="212912"/>
                      <a:pt x="289220" y="206380"/>
                      <a:pt x="284973" y="201058"/>
                    </a:cubicBezTo>
                    <a:cubicBezTo>
                      <a:pt x="283670" y="199135"/>
                      <a:pt x="282100" y="197408"/>
                      <a:pt x="280309" y="195928"/>
                    </a:cubicBezTo>
                    <a:cubicBezTo>
                      <a:pt x="280270" y="193744"/>
                      <a:pt x="280113" y="191565"/>
                      <a:pt x="279843" y="189398"/>
                    </a:cubicBezTo>
                    <a:lnTo>
                      <a:pt x="285440" y="193829"/>
                    </a:lnTo>
                    <a:cubicBezTo>
                      <a:pt x="289637" y="196627"/>
                      <a:pt x="297566" y="196394"/>
                      <a:pt x="298965" y="201758"/>
                    </a:cubicBezTo>
                    <a:close/>
                    <a:moveTo>
                      <a:pt x="269815" y="74196"/>
                    </a:moveTo>
                    <a:lnTo>
                      <a:pt x="269815" y="74196"/>
                    </a:lnTo>
                    <a:lnTo>
                      <a:pt x="272613" y="75129"/>
                    </a:lnTo>
                    <a:cubicBezTo>
                      <a:pt x="272613" y="74196"/>
                      <a:pt x="271914" y="73263"/>
                      <a:pt x="271914" y="72330"/>
                    </a:cubicBezTo>
                    <a:lnTo>
                      <a:pt x="275412" y="74429"/>
                    </a:lnTo>
                    <a:cubicBezTo>
                      <a:pt x="276671" y="75150"/>
                      <a:pt x="277844" y="76011"/>
                      <a:pt x="278910" y="76994"/>
                    </a:cubicBezTo>
                    <a:cubicBezTo>
                      <a:pt x="281242" y="79326"/>
                      <a:pt x="281242" y="82591"/>
                      <a:pt x="281942" y="85623"/>
                    </a:cubicBezTo>
                    <a:cubicBezTo>
                      <a:pt x="279577" y="84668"/>
                      <a:pt x="277436" y="83240"/>
                      <a:pt x="275645" y="81425"/>
                    </a:cubicBezTo>
                    <a:lnTo>
                      <a:pt x="274946" y="80725"/>
                    </a:lnTo>
                    <a:cubicBezTo>
                      <a:pt x="273521" y="79296"/>
                      <a:pt x="271755" y="78253"/>
                      <a:pt x="269815" y="77694"/>
                    </a:cubicBezTo>
                    <a:cubicBezTo>
                      <a:pt x="270617" y="77095"/>
                      <a:pt x="271625" y="76843"/>
                      <a:pt x="272613" y="76994"/>
                    </a:cubicBezTo>
                    <a:cubicBezTo>
                      <a:pt x="272613" y="75362"/>
                      <a:pt x="271214" y="75129"/>
                      <a:pt x="269815" y="74196"/>
                    </a:cubicBezTo>
                    <a:close/>
                  </a:path>
                </a:pathLst>
              </a:custGeom>
              <a:solidFill>
                <a:srgbClr val="04999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480879" y="6455500"/>
                <a:ext cx="154613" cy="189599"/>
              </a:xfrm>
              <a:custGeom>
                <a:avLst/>
                <a:gdLst/>
                <a:ahLst/>
                <a:cxnLst/>
                <a:rect l="l" t="t" r="r" b="b"/>
                <a:pathLst>
                  <a:path w="154613" h="189599" extrusionOk="0">
                    <a:moveTo>
                      <a:pt x="147151" y="58072"/>
                    </a:moveTo>
                    <a:cubicBezTo>
                      <a:pt x="142433" y="46876"/>
                      <a:pt x="135537" y="36729"/>
                      <a:pt x="126862" y="28222"/>
                    </a:cubicBezTo>
                    <a:cubicBezTo>
                      <a:pt x="117982" y="19398"/>
                      <a:pt x="107440" y="12423"/>
                      <a:pt x="95846" y="7700"/>
                    </a:cubicBezTo>
                    <a:cubicBezTo>
                      <a:pt x="83692" y="2496"/>
                      <a:pt x="70589" y="-125"/>
                      <a:pt x="57368" y="5"/>
                    </a:cubicBezTo>
                    <a:lnTo>
                      <a:pt x="0" y="5"/>
                    </a:lnTo>
                    <a:lnTo>
                      <a:pt x="0" y="189598"/>
                    </a:lnTo>
                    <a:lnTo>
                      <a:pt x="59933" y="189598"/>
                    </a:lnTo>
                    <a:cubicBezTo>
                      <a:pt x="72597" y="189671"/>
                      <a:pt x="85141" y="187129"/>
                      <a:pt x="96779" y="182136"/>
                    </a:cubicBezTo>
                    <a:cubicBezTo>
                      <a:pt x="119504" y="172330"/>
                      <a:pt x="137554" y="154112"/>
                      <a:pt x="147151" y="131298"/>
                    </a:cubicBezTo>
                    <a:cubicBezTo>
                      <a:pt x="152101" y="119482"/>
                      <a:pt x="154638" y="106796"/>
                      <a:pt x="154613" y="93985"/>
                    </a:cubicBezTo>
                    <a:cubicBezTo>
                      <a:pt x="154637" y="81627"/>
                      <a:pt x="152096" y="69398"/>
                      <a:pt x="147151" y="58072"/>
                    </a:cubicBezTo>
                    <a:close/>
                    <a:moveTo>
                      <a:pt x="127795" y="120804"/>
                    </a:moveTo>
                    <a:cubicBezTo>
                      <a:pt x="124564" y="129909"/>
                      <a:pt x="119482" y="138246"/>
                      <a:pt x="112870" y="145290"/>
                    </a:cubicBezTo>
                    <a:cubicBezTo>
                      <a:pt x="105884" y="152835"/>
                      <a:pt x="97486" y="158936"/>
                      <a:pt x="88150" y="163246"/>
                    </a:cubicBezTo>
                    <a:cubicBezTo>
                      <a:pt x="77151" y="168137"/>
                      <a:pt x="65204" y="170526"/>
                      <a:pt x="53170" y="170243"/>
                    </a:cubicBezTo>
                    <a:lnTo>
                      <a:pt x="20988" y="170243"/>
                    </a:lnTo>
                    <a:lnTo>
                      <a:pt x="20988" y="19360"/>
                    </a:lnTo>
                    <a:lnTo>
                      <a:pt x="53637" y="19360"/>
                    </a:lnTo>
                    <a:cubicBezTo>
                      <a:pt x="65568" y="19119"/>
                      <a:pt x="77414" y="21425"/>
                      <a:pt x="88384" y="26123"/>
                    </a:cubicBezTo>
                    <a:cubicBezTo>
                      <a:pt x="97705" y="30355"/>
                      <a:pt x="106104" y="36377"/>
                      <a:pt x="113103" y="43847"/>
                    </a:cubicBezTo>
                    <a:cubicBezTo>
                      <a:pt x="119510" y="50914"/>
                      <a:pt x="124498" y="59148"/>
                      <a:pt x="127795" y="68100"/>
                    </a:cubicBezTo>
                    <a:cubicBezTo>
                      <a:pt x="130969" y="76364"/>
                      <a:pt x="132628" y="85133"/>
                      <a:pt x="132692" y="93985"/>
                    </a:cubicBezTo>
                    <a:cubicBezTo>
                      <a:pt x="132654" y="103144"/>
                      <a:pt x="130996" y="112223"/>
                      <a:pt x="127795" y="1208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</p:grpSp>
      </p:grpSp>
      <p:sp>
        <p:nvSpPr>
          <p:cNvPr id="227" name="Google Shape;227;p27"/>
          <p:cNvSpPr txBox="1">
            <a:spLocks noGrp="1"/>
          </p:cNvSpPr>
          <p:nvPr>
            <p:ph type="sldNum" idx="12"/>
          </p:nvPr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title"/>
          </p:nvPr>
        </p:nvSpPr>
        <p:spPr>
          <a:xfrm>
            <a:off x="0" y="596896"/>
            <a:ext cx="11155680" cy="683264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body" idx="2"/>
          </p:nvPr>
        </p:nvSpPr>
        <p:spPr>
          <a:xfrm>
            <a:off x="457200" y="1920240"/>
            <a:ext cx="1069848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body" idx="2"/>
          </p:nvPr>
        </p:nvSpPr>
        <p:spPr>
          <a:xfrm>
            <a:off x="457200" y="1920240"/>
            <a:ext cx="1069848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530" y="6263739"/>
            <a:ext cx="1379220" cy="517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28"/>
          <p:cNvGrpSpPr/>
          <p:nvPr/>
        </p:nvGrpSpPr>
        <p:grpSpPr>
          <a:xfrm>
            <a:off x="545979" y="6455505"/>
            <a:ext cx="10929741" cy="189593"/>
            <a:chOff x="545979" y="6455505"/>
            <a:chExt cx="10929741" cy="189593"/>
          </a:xfrm>
        </p:grpSpPr>
        <p:cxnSp>
          <p:nvCxnSpPr>
            <p:cNvPr id="245" name="Google Shape;245;p28"/>
            <p:cNvCxnSpPr/>
            <p:nvPr/>
          </p:nvCxnSpPr>
          <p:spPr>
            <a:xfrm rot="10800000" flipH="1">
              <a:off x="1377168" y="6539712"/>
              <a:ext cx="10098552" cy="798"/>
            </a:xfrm>
            <a:prstGeom prst="straightConnector1">
              <a:avLst/>
            </a:prstGeom>
            <a:noFill/>
            <a:ln w="12700" cap="flat" cmpd="sng">
              <a:solidFill>
                <a:srgbClr val="2CBC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6" name="Google Shape;246;p28"/>
            <p:cNvSpPr/>
            <p:nvPr/>
          </p:nvSpPr>
          <p:spPr>
            <a:xfrm>
              <a:off x="545979" y="6455505"/>
              <a:ext cx="168138" cy="189593"/>
            </a:xfrm>
            <a:custGeom>
              <a:avLst/>
              <a:gdLst/>
              <a:ahLst/>
              <a:cxnLst/>
              <a:rect l="l" t="t" r="r" b="b"/>
              <a:pathLst>
                <a:path w="168138" h="189593" extrusionOk="0">
                  <a:moveTo>
                    <a:pt x="89316" y="0"/>
                  </a:moveTo>
                  <a:lnTo>
                    <a:pt x="75324" y="7929"/>
                  </a:lnTo>
                  <a:lnTo>
                    <a:pt x="17957" y="145985"/>
                  </a:lnTo>
                  <a:lnTo>
                    <a:pt x="14225" y="155080"/>
                  </a:lnTo>
                  <a:lnTo>
                    <a:pt x="0" y="189594"/>
                  </a:lnTo>
                  <a:lnTo>
                    <a:pt x="22854" y="182598"/>
                  </a:lnTo>
                  <a:lnTo>
                    <a:pt x="31249" y="163242"/>
                  </a:lnTo>
                  <a:lnTo>
                    <a:pt x="36380" y="151582"/>
                  </a:lnTo>
                  <a:lnTo>
                    <a:pt x="83953" y="39878"/>
                  </a:lnTo>
                  <a:lnTo>
                    <a:pt x="144119" y="182598"/>
                  </a:lnTo>
                  <a:lnTo>
                    <a:pt x="168139" y="189594"/>
                  </a:lnTo>
                  <a:lnTo>
                    <a:pt x="893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247" name="Google Shape;247;p28"/>
          <p:cNvSpPr txBox="1"/>
          <p:nvPr/>
        </p:nvSpPr>
        <p:spPr>
          <a:xfrm>
            <a:off x="11475720" y="638581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Electric ">
  <p:cSld name="Title Slide - Electric 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 descr="A picture containing sky, sunset, cloud, outd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8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033B3F">
                  <a:alpha val="13725"/>
                </a:srgbClr>
              </a:gs>
              <a:gs pos="100000">
                <a:srgbClr val="2CBCB6">
                  <a:alpha val="1372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3">
            <a:alphaModFix amt="7000"/>
          </a:blip>
          <a:srcRect l="12150" t="22103" r="20880" b="22100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804672" y="3474720"/>
            <a:ext cx="10149840" cy="734817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91425" rIns="182875" bIns="91425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ucida Sans"/>
              <a:buNone/>
              <a:defRPr sz="3800" b="0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804672" y="4389120"/>
            <a:ext cx="1014984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675120" y="5394960"/>
            <a:ext cx="530352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50" y="1844269"/>
            <a:ext cx="4449513" cy="161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 - Electric">
  <p:cSld name="Transition Slide - Electri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85882"/>
            </a:schemeClr>
          </a:solidFill>
          <a:ln w="12700" cap="flat" cmpd="sng">
            <a:solidFill>
              <a:srgbClr val="026F6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50" name="Google Shape;250;p29"/>
          <p:cNvPicPr preferRelativeResize="0"/>
          <p:nvPr/>
        </p:nvPicPr>
        <p:blipFill rotWithShape="1">
          <a:blip r:embed="rId3">
            <a:alphaModFix amt="18000"/>
          </a:blip>
          <a:srcRect l="7680" r="4177" b="5439"/>
          <a:stretch/>
        </p:blipFill>
        <p:spPr>
          <a:xfrm>
            <a:off x="0" y="-1"/>
            <a:ext cx="12192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049995">
                  <a:alpha val="15686"/>
                </a:srgbClr>
              </a:gs>
              <a:gs pos="100000">
                <a:srgbClr val="A63946">
                  <a:alpha val="1568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1948927" y="1573357"/>
            <a:ext cx="8294145" cy="3711287"/>
          </a:xfrm>
          <a:prstGeom prst="rect">
            <a:avLst/>
          </a:prstGeom>
          <a:solidFill>
            <a:schemeClr val="dk1">
              <a:alpha val="87843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2087336" y="1717562"/>
            <a:ext cx="8017329" cy="3422877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1"/>
          </p:nvPr>
        </p:nvSpPr>
        <p:spPr>
          <a:xfrm>
            <a:off x="2087334" y="1717561"/>
            <a:ext cx="8040189" cy="342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2098763" y="1717561"/>
            <a:ext cx="8017329" cy="3422877"/>
          </a:xfrm>
          <a:prstGeom prst="rect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chemeClr val="accen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Subtitle and Content">
  <p:cSld name="Dark_Title Sub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106984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032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Only">
  <p:cSld name="Dark_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Subtitle and Content No Gradient Title">
  <p:cSld name="Dark_Title Subtitle and Content No Gradient 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57200" y="2286000"/>
            <a:ext cx="106984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032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and Subtitle No Gradient Title">
  <p:cSld name="Dark_Title and Subtitle No Gradient 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0" y="1417320"/>
            <a:ext cx="111556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Title Only No Gradient Title">
  <p:cSld name="Dark_Title Only No Gradien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_Title Only No Gradient Title" preserve="1">
  <p:cSld name="1_Dark_Title Only No Gradien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Lucida Sans"/>
              <a:buNone/>
              <a:defRPr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FC1DA34-CE8E-567C-269B-229EAE2E8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49" y="6181782"/>
            <a:ext cx="1516303" cy="748412"/>
          </a:xfrm>
          <a:prstGeom prst="rect">
            <a:avLst/>
          </a:prstGeom>
        </p:spPr>
      </p:pic>
      <p:pic>
        <p:nvPicPr>
          <p:cNvPr id="3" name="Picture 2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D546D866-96A4-E873-9B02-6E5A5C5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8394" y="6443678"/>
            <a:ext cx="891166" cy="22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0" y="587225"/>
            <a:ext cx="11155680" cy="685800"/>
          </a:xfrm>
          <a:prstGeom prst="rect">
            <a:avLst/>
          </a:prstGeom>
          <a:gradFill>
            <a:gsLst>
              <a:gs pos="0">
                <a:srgbClr val="2CBCB6"/>
              </a:gs>
              <a:gs pos="100000">
                <a:srgbClr val="7AB042"/>
              </a:gs>
            </a:gsLst>
            <a:lin ang="0" scaled="0"/>
          </a:gradFill>
          <a:ln>
            <a:noFill/>
          </a:ln>
        </p:spPr>
        <p:txBody>
          <a:bodyPr spcFirstLastPara="1" wrap="square" lIns="548625" tIns="91425" rIns="182875" bIns="9142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760220"/>
            <a:ext cx="1097280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10840" y="6288318"/>
            <a:ext cx="1320796" cy="4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11475720" y="6400800"/>
            <a:ext cx="548640" cy="2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 b="0" i="0" u="none" strike="noStrike" cap="none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4" name="Google Shape;14;p1"/>
          <p:cNvCxnSpPr/>
          <p:nvPr/>
        </p:nvCxnSpPr>
        <p:spPr>
          <a:xfrm rot="10800000" flipH="1">
            <a:off x="1377168" y="6539712"/>
            <a:ext cx="10098552" cy="798"/>
          </a:xfrm>
          <a:prstGeom prst="straightConnector1">
            <a:avLst/>
          </a:prstGeom>
          <a:noFill/>
          <a:ln w="12700" cap="flat" cmpd="sng">
            <a:solidFill>
              <a:srgbClr val="2CBC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7" r:id="rId9"/>
    <p:sldLayoutId id="2147483678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>
          <p15:clr>
            <a:srgbClr val="F26B43"/>
          </p15:clr>
        </p15:guide>
        <p15:guide id="2" pos="360">
          <p15:clr>
            <a:srgbClr val="F26B43"/>
          </p15:clr>
        </p15:guide>
        <p15:guide id="3" orient="horz" pos="840">
          <p15:clr>
            <a:srgbClr val="F26B43"/>
          </p15:clr>
        </p15:guide>
        <p15:guide id="4" orient="horz" pos="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ub.dragos.com/guide/secure-industrial-operations-sans-five-critical-controls" TargetMode="External"/><Relationship Id="rId5" Type="http://schemas.openxmlformats.org/officeDocument/2006/relationships/hyperlink" Target="https://marketplace.crowdstrike.com/partners/dragos" TargetMode="External"/><Relationship Id="rId4" Type="http://schemas.openxmlformats.org/officeDocument/2006/relationships/hyperlink" Target="https://www.dragos.com/partner/crowdstrik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28" y="1552"/>
            <a:ext cx="12215090" cy="6869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1"/>
          <p:cNvPicPr preferRelativeResize="0"/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87000"/>
          </a:blip>
          <a:srcRect/>
          <a:stretch/>
        </p:blipFill>
        <p:spPr>
          <a:xfrm rot="-358361">
            <a:off x="-185029" y="1190466"/>
            <a:ext cx="12649756" cy="312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1"/>
          <p:cNvCxnSpPr/>
          <p:nvPr/>
        </p:nvCxnSpPr>
        <p:spPr>
          <a:xfrm>
            <a:off x="7641913" y="1643650"/>
            <a:ext cx="0" cy="526890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31"/>
          <p:cNvCxnSpPr/>
          <p:nvPr/>
        </p:nvCxnSpPr>
        <p:spPr>
          <a:xfrm>
            <a:off x="6915150" y="1370440"/>
            <a:ext cx="0" cy="762000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31"/>
          <p:cNvSpPr/>
          <p:nvPr/>
        </p:nvSpPr>
        <p:spPr>
          <a:xfrm>
            <a:off x="491286" y="4779295"/>
            <a:ext cx="2740913" cy="7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49995"/>
              </a:buClr>
              <a:buSzPts val="1200"/>
              <a:buFont typeface="Lucida Sans"/>
              <a:buNone/>
            </a:pPr>
            <a:r>
              <a:rPr lang="en-US" sz="1200" b="1" i="0" u="none" strike="noStrike" cap="none" dirty="0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rPr>
              <a:t>LACK OF COLLECTION</a:t>
            </a:r>
            <a:endParaRPr dirty="0">
              <a:solidFill>
                <a:schemeClr val="accent1"/>
              </a:solidFill>
            </a:endParaRPr>
          </a:p>
          <a:p>
            <a:pPr marL="137160" marR="0" lvl="0" indent="-137160" algn="l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Campaigns: APT1</a:t>
            </a:r>
            <a:endParaRPr dirty="0"/>
          </a:p>
          <a:p>
            <a:pPr marL="137160" marR="0" lvl="0" indent="-13716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ICS Malware: None</a:t>
            </a:r>
            <a:endParaRPr dirty="0"/>
          </a:p>
        </p:txBody>
      </p:sp>
      <p:sp>
        <p:nvSpPr>
          <p:cNvPr id="270" name="Google Shape;270;p31"/>
          <p:cNvSpPr/>
          <p:nvPr/>
        </p:nvSpPr>
        <p:spPr>
          <a:xfrm>
            <a:off x="2870223" y="4274568"/>
            <a:ext cx="2687668" cy="162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49995"/>
              </a:buClr>
              <a:buSzPts val="1200"/>
              <a:buFont typeface="Lucida Sans"/>
              <a:buNone/>
            </a:pPr>
            <a:r>
              <a:rPr lang="en-US" sz="1200" b="1" i="0" u="none" strike="noStrike" cap="none" dirty="0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rPr>
              <a:t>CAMPAIGNS TARGET ICS</a:t>
            </a:r>
            <a:endParaRPr dirty="0">
              <a:solidFill>
                <a:schemeClr val="accent1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ICS Malware: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Stuxnet, </a:t>
            </a:r>
            <a:r>
              <a:rPr lang="en-US" sz="1100" b="0" i="0" u="none" strike="noStrike" cap="none" dirty="0" err="1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Havex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Campaigns: Sandworm, Dragonfly</a:t>
            </a:r>
            <a:endParaRPr dirty="0"/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Ukraine: Germany: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1</a:t>
            </a:r>
            <a:r>
              <a:rPr lang="en-US" sz="1100" b="0" i="0" u="none" strike="noStrike" cap="none" baseline="30000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st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 attack cause physical destruction on civilian infrastructure (steel)</a:t>
            </a:r>
            <a:endParaRPr dirty="0">
              <a:solidFill>
                <a:srgbClr val="FC0000"/>
              </a:solidFill>
            </a:endParaRPr>
          </a:p>
          <a:p>
            <a:pPr marL="228594" marR="0" lvl="0" indent="-158744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CF4865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1" name="Google Shape;271;p31"/>
          <p:cNvSpPr/>
          <p:nvPr/>
        </p:nvSpPr>
        <p:spPr>
          <a:xfrm>
            <a:off x="5826480" y="3781997"/>
            <a:ext cx="2672484" cy="196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49995"/>
              </a:buClr>
              <a:buSzPts val="1200"/>
              <a:buFont typeface="Lucida Sans"/>
              <a:buNone/>
            </a:pPr>
            <a:r>
              <a:rPr lang="en-US" sz="1200" b="1" i="0" u="none" strike="noStrike" cap="none" dirty="0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rPr>
              <a:t>ADVERSARIES DISRUPT ICS</a:t>
            </a:r>
            <a:endParaRPr dirty="0">
              <a:solidFill>
                <a:schemeClr val="accent1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ICS Malware: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BlackEnergy2, CRASHOVERRIDE, TRISIS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Campaigns: Dragonfly 2.0</a:t>
            </a:r>
            <a:endParaRPr sz="1100" b="0" i="0" u="none" strike="noStrike" cap="none" dirty="0">
              <a:solidFill>
                <a:srgbClr val="CF4865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Ukraine: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disruption of electric power operations (2015), major electric grid disruption (2016)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Saudi Arabia: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first attack targeting human life (2017)</a:t>
            </a:r>
            <a:endParaRPr sz="1100" b="0" i="0" u="none" strike="noStrike" cap="none" dirty="0">
              <a:solidFill>
                <a:srgbClr val="FC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2" name="Google Shape;272;p31"/>
          <p:cNvSpPr/>
          <p:nvPr/>
        </p:nvSpPr>
        <p:spPr>
          <a:xfrm>
            <a:off x="8849932" y="3155506"/>
            <a:ext cx="2954139" cy="279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49995"/>
              </a:buClr>
              <a:buSzPts val="1200"/>
              <a:buFont typeface="Lucida Sans"/>
              <a:buNone/>
            </a:pPr>
            <a:r>
              <a:rPr lang="en-US" sz="1200" b="1" i="0" u="none" strike="noStrike" cap="none" dirty="0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rPr>
              <a:t>THREAT LANDSCAPE SHIFTS</a:t>
            </a:r>
            <a:endParaRPr dirty="0">
              <a:solidFill>
                <a:schemeClr val="accent1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21 Unique Threat Groups</a:t>
            </a:r>
            <a:endParaRPr dirty="0"/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ICS Malware: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INDUSTROYER2, PIPEDREAM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Ukraine: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electric substation attacks (2021/2022)</a:t>
            </a:r>
            <a:endParaRPr sz="1100" b="0" i="0" u="none" strike="noStrike" cap="none" dirty="0">
              <a:solidFill>
                <a:srgbClr val="FC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Oldsmar, FL: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Water Treatment attack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Hacktivist Attacks: </a:t>
            </a:r>
            <a:r>
              <a:rPr lang="en-US" sz="11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disruption of water utilities in U.S., Europe (2023)</a:t>
            </a:r>
            <a:endParaRPr dirty="0">
              <a:solidFill>
                <a:srgbClr val="FC0000"/>
              </a:solidFill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Ransomware attacks: Colonial Pipeline, JBS Foods, </a:t>
            </a:r>
            <a:r>
              <a:rPr lang="en-US" sz="1100" b="0" i="0" u="none" strike="noStrike" cap="none" dirty="0" err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Norsk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Hydro, Kojima, Foxconn, Dole, Yanfeng Automotive, Boeing</a:t>
            </a:r>
            <a:endParaRPr dirty="0"/>
          </a:p>
        </p:txBody>
      </p:sp>
      <p:sp>
        <p:nvSpPr>
          <p:cNvPr id="273" name="Google Shape;273;p31"/>
          <p:cNvSpPr/>
          <p:nvPr/>
        </p:nvSpPr>
        <p:spPr>
          <a:xfrm rot="4772107">
            <a:off x="5675109" y="-3088224"/>
            <a:ext cx="454817" cy="12687439"/>
          </a:xfrm>
          <a:prstGeom prst="upArrow">
            <a:avLst>
              <a:gd name="adj1" fmla="val 50000"/>
              <a:gd name="adj2" fmla="val 6949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ucida Sans"/>
              <a:buNone/>
            </a:pPr>
            <a:endParaRPr sz="2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4" name="Google Shape;274;p31"/>
          <p:cNvSpPr/>
          <p:nvPr/>
        </p:nvSpPr>
        <p:spPr>
          <a:xfrm>
            <a:off x="3523912" y="2887907"/>
            <a:ext cx="1302454" cy="1302454"/>
          </a:xfrm>
          <a:prstGeom prst="ellipse">
            <a:avLst/>
          </a:prstGeom>
          <a:solidFill>
            <a:schemeClr val="dk1">
              <a:alpha val="6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2009</a:t>
            </a:r>
            <a:b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1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</a:t>
            </a:r>
            <a:br>
              <a:rPr lang="en-US"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2014</a:t>
            </a:r>
            <a:endParaRPr/>
          </a:p>
        </p:txBody>
      </p:sp>
      <p:sp>
        <p:nvSpPr>
          <p:cNvPr id="275" name="Google Shape;275;p31"/>
          <p:cNvSpPr/>
          <p:nvPr/>
        </p:nvSpPr>
        <p:spPr>
          <a:xfrm>
            <a:off x="6370261" y="2362706"/>
            <a:ext cx="1302454" cy="1302454"/>
          </a:xfrm>
          <a:prstGeom prst="ellipse">
            <a:avLst/>
          </a:prstGeom>
          <a:solidFill>
            <a:schemeClr val="dk1">
              <a:alpha val="6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2015</a:t>
            </a:r>
            <a:b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1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</a:t>
            </a:r>
            <a:br>
              <a:rPr lang="en-US"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2020</a:t>
            </a:r>
            <a:endParaRPr/>
          </a:p>
        </p:txBody>
      </p:sp>
      <p:cxnSp>
        <p:nvCxnSpPr>
          <p:cNvPr id="276" name="Google Shape;276;p31"/>
          <p:cNvCxnSpPr/>
          <p:nvPr/>
        </p:nvCxnSpPr>
        <p:spPr>
          <a:xfrm>
            <a:off x="2209421" y="2812774"/>
            <a:ext cx="0" cy="870858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31"/>
          <p:cNvCxnSpPr/>
          <p:nvPr/>
        </p:nvCxnSpPr>
        <p:spPr>
          <a:xfrm>
            <a:off x="2845859" y="3056185"/>
            <a:ext cx="0" cy="486822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31"/>
          <p:cNvCxnSpPr/>
          <p:nvPr/>
        </p:nvCxnSpPr>
        <p:spPr>
          <a:xfrm>
            <a:off x="5019648" y="2167642"/>
            <a:ext cx="0" cy="508590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31"/>
          <p:cNvCxnSpPr/>
          <p:nvPr/>
        </p:nvCxnSpPr>
        <p:spPr>
          <a:xfrm>
            <a:off x="6124869" y="1726913"/>
            <a:ext cx="0" cy="634127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31"/>
          <p:cNvSpPr/>
          <p:nvPr/>
        </p:nvSpPr>
        <p:spPr>
          <a:xfrm>
            <a:off x="9651010" y="1763617"/>
            <a:ext cx="1302454" cy="1302454"/>
          </a:xfrm>
          <a:prstGeom prst="ellipse">
            <a:avLst/>
          </a:prstGeom>
          <a:solidFill>
            <a:schemeClr val="dk1">
              <a:alpha val="6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2021</a:t>
            </a:r>
            <a:b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1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</a:t>
            </a:r>
            <a:br>
              <a:rPr lang="en-US"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2023</a:t>
            </a:r>
            <a:endParaRPr/>
          </a:p>
        </p:txBody>
      </p:sp>
      <p:sp>
        <p:nvSpPr>
          <p:cNvPr id="281" name="Google Shape;281;p31"/>
          <p:cNvSpPr/>
          <p:nvPr/>
        </p:nvSpPr>
        <p:spPr>
          <a:xfrm>
            <a:off x="806153" y="3385402"/>
            <a:ext cx="1302454" cy="1302454"/>
          </a:xfrm>
          <a:prstGeom prst="ellipse">
            <a:avLst/>
          </a:prstGeom>
          <a:solidFill>
            <a:schemeClr val="dk1">
              <a:alpha val="6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1998</a:t>
            </a:r>
            <a:b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1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</a:t>
            </a:r>
            <a:b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2008</a:t>
            </a:r>
            <a:endParaRPr/>
          </a:p>
        </p:txBody>
      </p:sp>
      <p:cxnSp>
        <p:nvCxnSpPr>
          <p:cNvPr id="293" name="Google Shape;293;p31"/>
          <p:cNvCxnSpPr/>
          <p:nvPr/>
        </p:nvCxnSpPr>
        <p:spPr>
          <a:xfrm>
            <a:off x="-3197150" y="4111803"/>
            <a:ext cx="0" cy="870858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-2560712" y="4355214"/>
            <a:ext cx="0" cy="486822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278;p31">
            <a:extLst>
              <a:ext uri="{FF2B5EF4-FFF2-40B4-BE49-F238E27FC236}">
                <a16:creationId xmlns:a16="http://schemas.microsoft.com/office/drawing/2014/main" id="{AFA08D79-3496-B983-E816-5D6B9DB2AF45}"/>
              </a:ext>
            </a:extLst>
          </p:cNvPr>
          <p:cNvCxnSpPr>
            <a:cxnSpLocks/>
          </p:cNvCxnSpPr>
          <p:nvPr/>
        </p:nvCxnSpPr>
        <p:spPr>
          <a:xfrm>
            <a:off x="4019186" y="2242945"/>
            <a:ext cx="0" cy="597074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C94476C6-AE78-D359-CF67-5922B5428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3380" y="2236727"/>
            <a:ext cx="541637" cy="4737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2220602-B4C0-4443-937E-B02F7FC94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3385" y="2635623"/>
            <a:ext cx="380760" cy="3330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6913B69-478D-BCF4-C728-93F9A5C13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87530" y="1753495"/>
            <a:ext cx="479152" cy="41909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A4F9051-5882-5B6E-8421-4F482D5148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59190" y="1825180"/>
            <a:ext cx="315238" cy="275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8884AC7-1470-3968-4DD4-784939B617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45713" y="1355016"/>
            <a:ext cx="358268" cy="3133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77500FB-EFFB-E559-8CFC-F520A11BE7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70091" y="817581"/>
            <a:ext cx="501646" cy="4387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3C384C5-7660-526B-9597-293EFED72D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1784" y="1301226"/>
            <a:ext cx="358268" cy="313364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906E0B6-454B-4CBD-E907-F9FEE348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989"/>
            <a:ext cx="11155363" cy="1199272"/>
          </a:xfrm>
        </p:spPr>
        <p:txBody>
          <a:bodyPr/>
          <a:lstStyle/>
          <a:p>
            <a:r>
              <a:rPr lang="en-US" dirty="0">
                <a:sym typeface="Lucida Sans"/>
              </a:rPr>
              <a:t>OT Threats More Frequent</a:t>
            </a:r>
            <a:br>
              <a:rPr lang="en-US" dirty="0">
                <a:sym typeface="Lucida Sans"/>
              </a:rPr>
            </a:br>
            <a:r>
              <a:rPr lang="en-US" dirty="0">
                <a:sym typeface="Lucida Sans"/>
              </a:rPr>
              <a:t>&amp; Sophisticated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81BC-61BA-92B9-3CBD-3E5849F4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</p:spPr>
        <p:txBody>
          <a:bodyPr/>
          <a:lstStyle/>
          <a:p>
            <a:r>
              <a:rPr lang="en-US" dirty="0">
                <a:sym typeface="Lucida Sans"/>
              </a:rPr>
              <a:t>Ransomware Attacks Increased by 50%</a:t>
            </a:r>
            <a:endParaRPr lang="en-US" dirty="0"/>
          </a:p>
        </p:txBody>
      </p:sp>
      <p:sp>
        <p:nvSpPr>
          <p:cNvPr id="302" name="Google Shape;302;p32"/>
          <p:cNvSpPr txBox="1">
            <a:spLocks noGrp="1"/>
          </p:cNvSpPr>
          <p:nvPr>
            <p:ph type="subTitle" idx="1"/>
          </p:nvPr>
        </p:nvSpPr>
        <p:spPr>
          <a:xfrm>
            <a:off x="-30163" y="1122363"/>
            <a:ext cx="11156951" cy="506785"/>
          </a:xfr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/>
          <a:p>
            <a:pPr marL="0" lvl="0" indent="0"/>
            <a:r>
              <a:rPr lang="en-US" dirty="0">
                <a:sym typeface="Lucida Sans"/>
              </a:rPr>
              <a:t>2023 Had 905 Ransomware Attacks Against Industrial Organizations</a:t>
            </a:r>
            <a:endParaRPr lang="en-US" dirty="0"/>
          </a:p>
        </p:txBody>
      </p:sp>
      <p:sp>
        <p:nvSpPr>
          <p:cNvPr id="304" name="Google Shape;304;p32"/>
          <p:cNvSpPr/>
          <p:nvPr/>
        </p:nvSpPr>
        <p:spPr>
          <a:xfrm>
            <a:off x="4302239" y="2934548"/>
            <a:ext cx="2131116" cy="2131116"/>
          </a:xfrm>
          <a:custGeom>
            <a:avLst/>
            <a:gdLst/>
            <a:ahLst/>
            <a:cxnLst/>
            <a:rect l="l" t="t" r="r" b="b"/>
            <a:pathLst>
              <a:path w="3858895" h="3858895" extrusionOk="0">
                <a:moveTo>
                  <a:pt x="1929383" y="0"/>
                </a:moveTo>
                <a:lnTo>
                  <a:pt x="1881090" y="592"/>
                </a:lnTo>
                <a:lnTo>
                  <a:pt x="1833088" y="2361"/>
                </a:lnTo>
                <a:lnTo>
                  <a:pt x="1785391" y="5292"/>
                </a:lnTo>
                <a:lnTo>
                  <a:pt x="1738014" y="9371"/>
                </a:lnTo>
                <a:lnTo>
                  <a:pt x="1690970" y="14585"/>
                </a:lnTo>
                <a:lnTo>
                  <a:pt x="1644274" y="20919"/>
                </a:lnTo>
                <a:lnTo>
                  <a:pt x="1597937" y="28360"/>
                </a:lnTo>
                <a:lnTo>
                  <a:pt x="1551976" y="36895"/>
                </a:lnTo>
                <a:lnTo>
                  <a:pt x="1506403" y="46509"/>
                </a:lnTo>
                <a:lnTo>
                  <a:pt x="1461232" y="57188"/>
                </a:lnTo>
                <a:lnTo>
                  <a:pt x="1416477" y="68919"/>
                </a:lnTo>
                <a:lnTo>
                  <a:pt x="1372152" y="81688"/>
                </a:lnTo>
                <a:lnTo>
                  <a:pt x="1328271" y="95481"/>
                </a:lnTo>
                <a:lnTo>
                  <a:pt x="1284848" y="110284"/>
                </a:lnTo>
                <a:lnTo>
                  <a:pt x="1241895" y="126083"/>
                </a:lnTo>
                <a:lnTo>
                  <a:pt x="1199428" y="142865"/>
                </a:lnTo>
                <a:lnTo>
                  <a:pt x="1157460" y="160616"/>
                </a:lnTo>
                <a:lnTo>
                  <a:pt x="1116004" y="179322"/>
                </a:lnTo>
                <a:lnTo>
                  <a:pt x="1075076" y="198968"/>
                </a:lnTo>
                <a:lnTo>
                  <a:pt x="1034687" y="219542"/>
                </a:lnTo>
                <a:lnTo>
                  <a:pt x="994853" y="241030"/>
                </a:lnTo>
                <a:lnTo>
                  <a:pt x="955587" y="263417"/>
                </a:lnTo>
                <a:lnTo>
                  <a:pt x="916903" y="286690"/>
                </a:lnTo>
                <a:lnTo>
                  <a:pt x="878814" y="310836"/>
                </a:lnTo>
                <a:lnTo>
                  <a:pt x="841335" y="335839"/>
                </a:lnTo>
                <a:lnTo>
                  <a:pt x="804480" y="361687"/>
                </a:lnTo>
                <a:lnTo>
                  <a:pt x="768261" y="388365"/>
                </a:lnTo>
                <a:lnTo>
                  <a:pt x="732693" y="415860"/>
                </a:lnTo>
                <a:lnTo>
                  <a:pt x="697791" y="444158"/>
                </a:lnTo>
                <a:lnTo>
                  <a:pt x="663566" y="473245"/>
                </a:lnTo>
                <a:lnTo>
                  <a:pt x="630035" y="503108"/>
                </a:lnTo>
                <a:lnTo>
                  <a:pt x="597209" y="533732"/>
                </a:lnTo>
                <a:lnTo>
                  <a:pt x="565103" y="565103"/>
                </a:lnTo>
                <a:lnTo>
                  <a:pt x="533732" y="597209"/>
                </a:lnTo>
                <a:lnTo>
                  <a:pt x="503108" y="630035"/>
                </a:lnTo>
                <a:lnTo>
                  <a:pt x="473245" y="663566"/>
                </a:lnTo>
                <a:lnTo>
                  <a:pt x="444158" y="697791"/>
                </a:lnTo>
                <a:lnTo>
                  <a:pt x="415860" y="732693"/>
                </a:lnTo>
                <a:lnTo>
                  <a:pt x="388365" y="768261"/>
                </a:lnTo>
                <a:lnTo>
                  <a:pt x="361687" y="804480"/>
                </a:lnTo>
                <a:lnTo>
                  <a:pt x="335839" y="841335"/>
                </a:lnTo>
                <a:lnTo>
                  <a:pt x="310836" y="878814"/>
                </a:lnTo>
                <a:lnTo>
                  <a:pt x="286690" y="916903"/>
                </a:lnTo>
                <a:lnTo>
                  <a:pt x="263417" y="955587"/>
                </a:lnTo>
                <a:lnTo>
                  <a:pt x="241030" y="994853"/>
                </a:lnTo>
                <a:lnTo>
                  <a:pt x="219542" y="1034687"/>
                </a:lnTo>
                <a:lnTo>
                  <a:pt x="198968" y="1075076"/>
                </a:lnTo>
                <a:lnTo>
                  <a:pt x="179322" y="1116004"/>
                </a:lnTo>
                <a:lnTo>
                  <a:pt x="160616" y="1157460"/>
                </a:lnTo>
                <a:lnTo>
                  <a:pt x="142865" y="1199428"/>
                </a:lnTo>
                <a:lnTo>
                  <a:pt x="126083" y="1241895"/>
                </a:lnTo>
                <a:lnTo>
                  <a:pt x="110284" y="1284848"/>
                </a:lnTo>
                <a:lnTo>
                  <a:pt x="95481" y="1328271"/>
                </a:lnTo>
                <a:lnTo>
                  <a:pt x="81688" y="1372152"/>
                </a:lnTo>
                <a:lnTo>
                  <a:pt x="68919" y="1416477"/>
                </a:lnTo>
                <a:lnTo>
                  <a:pt x="57188" y="1461232"/>
                </a:lnTo>
                <a:lnTo>
                  <a:pt x="46509" y="1506403"/>
                </a:lnTo>
                <a:lnTo>
                  <a:pt x="36895" y="1551976"/>
                </a:lnTo>
                <a:lnTo>
                  <a:pt x="28360" y="1597937"/>
                </a:lnTo>
                <a:lnTo>
                  <a:pt x="20919" y="1644274"/>
                </a:lnTo>
                <a:lnTo>
                  <a:pt x="14585" y="1690970"/>
                </a:lnTo>
                <a:lnTo>
                  <a:pt x="9371" y="1738014"/>
                </a:lnTo>
                <a:lnTo>
                  <a:pt x="5292" y="1785391"/>
                </a:lnTo>
                <a:lnTo>
                  <a:pt x="2361" y="1833088"/>
                </a:lnTo>
                <a:lnTo>
                  <a:pt x="592" y="1881090"/>
                </a:lnTo>
                <a:lnTo>
                  <a:pt x="0" y="1929383"/>
                </a:lnTo>
                <a:lnTo>
                  <a:pt x="592" y="1977677"/>
                </a:lnTo>
                <a:lnTo>
                  <a:pt x="2361" y="2025679"/>
                </a:lnTo>
                <a:lnTo>
                  <a:pt x="5292" y="2073376"/>
                </a:lnTo>
                <a:lnTo>
                  <a:pt x="9371" y="2120753"/>
                </a:lnTo>
                <a:lnTo>
                  <a:pt x="14585" y="2167797"/>
                </a:lnTo>
                <a:lnTo>
                  <a:pt x="20919" y="2214493"/>
                </a:lnTo>
                <a:lnTo>
                  <a:pt x="28360" y="2260830"/>
                </a:lnTo>
                <a:lnTo>
                  <a:pt x="36895" y="2306791"/>
                </a:lnTo>
                <a:lnTo>
                  <a:pt x="46509" y="2352364"/>
                </a:lnTo>
                <a:lnTo>
                  <a:pt x="57188" y="2397535"/>
                </a:lnTo>
                <a:lnTo>
                  <a:pt x="68919" y="2442290"/>
                </a:lnTo>
                <a:lnTo>
                  <a:pt x="81688" y="2486615"/>
                </a:lnTo>
                <a:lnTo>
                  <a:pt x="95481" y="2530496"/>
                </a:lnTo>
                <a:lnTo>
                  <a:pt x="110284" y="2573919"/>
                </a:lnTo>
                <a:lnTo>
                  <a:pt x="126083" y="2616872"/>
                </a:lnTo>
                <a:lnTo>
                  <a:pt x="142865" y="2659339"/>
                </a:lnTo>
                <a:lnTo>
                  <a:pt x="160616" y="2701307"/>
                </a:lnTo>
                <a:lnTo>
                  <a:pt x="179322" y="2742763"/>
                </a:lnTo>
                <a:lnTo>
                  <a:pt x="198968" y="2783691"/>
                </a:lnTo>
                <a:lnTo>
                  <a:pt x="219542" y="2824080"/>
                </a:lnTo>
                <a:lnTo>
                  <a:pt x="241030" y="2863914"/>
                </a:lnTo>
                <a:lnTo>
                  <a:pt x="263417" y="2903180"/>
                </a:lnTo>
                <a:lnTo>
                  <a:pt x="286690" y="2941864"/>
                </a:lnTo>
                <a:lnTo>
                  <a:pt x="310836" y="2979953"/>
                </a:lnTo>
                <a:lnTo>
                  <a:pt x="335839" y="3017432"/>
                </a:lnTo>
                <a:lnTo>
                  <a:pt x="361687" y="3054287"/>
                </a:lnTo>
                <a:lnTo>
                  <a:pt x="388365" y="3090506"/>
                </a:lnTo>
                <a:lnTo>
                  <a:pt x="415860" y="3126074"/>
                </a:lnTo>
                <a:lnTo>
                  <a:pt x="444158" y="3160976"/>
                </a:lnTo>
                <a:lnTo>
                  <a:pt x="473245" y="3195201"/>
                </a:lnTo>
                <a:lnTo>
                  <a:pt x="503108" y="3228732"/>
                </a:lnTo>
                <a:lnTo>
                  <a:pt x="533732" y="3261558"/>
                </a:lnTo>
                <a:lnTo>
                  <a:pt x="565103" y="3293664"/>
                </a:lnTo>
                <a:lnTo>
                  <a:pt x="597209" y="3325035"/>
                </a:lnTo>
                <a:lnTo>
                  <a:pt x="630035" y="3355659"/>
                </a:lnTo>
                <a:lnTo>
                  <a:pt x="663566" y="3385522"/>
                </a:lnTo>
                <a:lnTo>
                  <a:pt x="697791" y="3414609"/>
                </a:lnTo>
                <a:lnTo>
                  <a:pt x="732693" y="3442907"/>
                </a:lnTo>
                <a:lnTo>
                  <a:pt x="768261" y="3470402"/>
                </a:lnTo>
                <a:lnTo>
                  <a:pt x="804480" y="3497080"/>
                </a:lnTo>
                <a:lnTo>
                  <a:pt x="841335" y="3522928"/>
                </a:lnTo>
                <a:lnTo>
                  <a:pt x="878814" y="3547931"/>
                </a:lnTo>
                <a:lnTo>
                  <a:pt x="916903" y="3572077"/>
                </a:lnTo>
                <a:lnTo>
                  <a:pt x="955587" y="3595350"/>
                </a:lnTo>
                <a:lnTo>
                  <a:pt x="994853" y="3617737"/>
                </a:lnTo>
                <a:lnTo>
                  <a:pt x="1034687" y="3639225"/>
                </a:lnTo>
                <a:lnTo>
                  <a:pt x="1075076" y="3659799"/>
                </a:lnTo>
                <a:lnTo>
                  <a:pt x="1116004" y="3679445"/>
                </a:lnTo>
                <a:lnTo>
                  <a:pt x="1157460" y="3698151"/>
                </a:lnTo>
                <a:lnTo>
                  <a:pt x="1199428" y="3715902"/>
                </a:lnTo>
                <a:lnTo>
                  <a:pt x="1241895" y="3732684"/>
                </a:lnTo>
                <a:lnTo>
                  <a:pt x="1284848" y="3748483"/>
                </a:lnTo>
                <a:lnTo>
                  <a:pt x="1328271" y="3763286"/>
                </a:lnTo>
                <a:lnTo>
                  <a:pt x="1372152" y="3777079"/>
                </a:lnTo>
                <a:lnTo>
                  <a:pt x="1416477" y="3789848"/>
                </a:lnTo>
                <a:lnTo>
                  <a:pt x="1461232" y="3801579"/>
                </a:lnTo>
                <a:lnTo>
                  <a:pt x="1506403" y="3812258"/>
                </a:lnTo>
                <a:lnTo>
                  <a:pt x="1551976" y="3821872"/>
                </a:lnTo>
                <a:lnTo>
                  <a:pt x="1597937" y="3830407"/>
                </a:lnTo>
                <a:lnTo>
                  <a:pt x="1644274" y="3837848"/>
                </a:lnTo>
                <a:lnTo>
                  <a:pt x="1690970" y="3844182"/>
                </a:lnTo>
                <a:lnTo>
                  <a:pt x="1738014" y="3849396"/>
                </a:lnTo>
                <a:lnTo>
                  <a:pt x="1785391" y="3853475"/>
                </a:lnTo>
                <a:lnTo>
                  <a:pt x="1833088" y="3856406"/>
                </a:lnTo>
                <a:lnTo>
                  <a:pt x="1881090" y="3858175"/>
                </a:lnTo>
                <a:lnTo>
                  <a:pt x="1929383" y="3858767"/>
                </a:lnTo>
                <a:lnTo>
                  <a:pt x="1977677" y="3858175"/>
                </a:lnTo>
                <a:lnTo>
                  <a:pt x="2025679" y="3856406"/>
                </a:lnTo>
                <a:lnTo>
                  <a:pt x="2073376" y="3853475"/>
                </a:lnTo>
                <a:lnTo>
                  <a:pt x="2120753" y="3849396"/>
                </a:lnTo>
                <a:lnTo>
                  <a:pt x="2167797" y="3844182"/>
                </a:lnTo>
                <a:lnTo>
                  <a:pt x="2214493" y="3837848"/>
                </a:lnTo>
                <a:lnTo>
                  <a:pt x="2260830" y="3830407"/>
                </a:lnTo>
                <a:lnTo>
                  <a:pt x="2306791" y="3821872"/>
                </a:lnTo>
                <a:lnTo>
                  <a:pt x="2352364" y="3812258"/>
                </a:lnTo>
                <a:lnTo>
                  <a:pt x="2397535" y="3801579"/>
                </a:lnTo>
                <a:lnTo>
                  <a:pt x="2442290" y="3789848"/>
                </a:lnTo>
                <a:lnTo>
                  <a:pt x="2486615" y="3777079"/>
                </a:lnTo>
                <a:lnTo>
                  <a:pt x="2530496" y="3763286"/>
                </a:lnTo>
                <a:lnTo>
                  <a:pt x="2573919" y="3748483"/>
                </a:lnTo>
                <a:lnTo>
                  <a:pt x="2616872" y="3732684"/>
                </a:lnTo>
                <a:lnTo>
                  <a:pt x="2659339" y="3715902"/>
                </a:lnTo>
                <a:lnTo>
                  <a:pt x="2701307" y="3698151"/>
                </a:lnTo>
                <a:lnTo>
                  <a:pt x="2742763" y="3679445"/>
                </a:lnTo>
                <a:lnTo>
                  <a:pt x="2783691" y="3659799"/>
                </a:lnTo>
                <a:lnTo>
                  <a:pt x="2824080" y="3639225"/>
                </a:lnTo>
                <a:lnTo>
                  <a:pt x="2863914" y="3617737"/>
                </a:lnTo>
                <a:lnTo>
                  <a:pt x="2903180" y="3595350"/>
                </a:lnTo>
                <a:lnTo>
                  <a:pt x="2941864" y="3572077"/>
                </a:lnTo>
                <a:lnTo>
                  <a:pt x="2979953" y="3547931"/>
                </a:lnTo>
                <a:lnTo>
                  <a:pt x="3017432" y="3522928"/>
                </a:lnTo>
                <a:lnTo>
                  <a:pt x="3054287" y="3497080"/>
                </a:lnTo>
                <a:lnTo>
                  <a:pt x="3090506" y="3470402"/>
                </a:lnTo>
                <a:lnTo>
                  <a:pt x="3126074" y="3442907"/>
                </a:lnTo>
                <a:lnTo>
                  <a:pt x="3160976" y="3414609"/>
                </a:lnTo>
                <a:lnTo>
                  <a:pt x="3195201" y="3385522"/>
                </a:lnTo>
                <a:lnTo>
                  <a:pt x="3228732" y="3355659"/>
                </a:lnTo>
                <a:lnTo>
                  <a:pt x="3261558" y="3325035"/>
                </a:lnTo>
                <a:lnTo>
                  <a:pt x="3293664" y="3293664"/>
                </a:lnTo>
                <a:lnTo>
                  <a:pt x="3325035" y="3261558"/>
                </a:lnTo>
                <a:lnTo>
                  <a:pt x="3355659" y="3228732"/>
                </a:lnTo>
                <a:lnTo>
                  <a:pt x="3385522" y="3195201"/>
                </a:lnTo>
                <a:lnTo>
                  <a:pt x="3414609" y="3160976"/>
                </a:lnTo>
                <a:lnTo>
                  <a:pt x="3442907" y="3126074"/>
                </a:lnTo>
                <a:lnTo>
                  <a:pt x="3470402" y="3090506"/>
                </a:lnTo>
                <a:lnTo>
                  <a:pt x="3497080" y="3054287"/>
                </a:lnTo>
                <a:lnTo>
                  <a:pt x="3522928" y="3017432"/>
                </a:lnTo>
                <a:lnTo>
                  <a:pt x="3547931" y="2979953"/>
                </a:lnTo>
                <a:lnTo>
                  <a:pt x="3572077" y="2941864"/>
                </a:lnTo>
                <a:lnTo>
                  <a:pt x="3595350" y="2903180"/>
                </a:lnTo>
                <a:lnTo>
                  <a:pt x="3617737" y="2863914"/>
                </a:lnTo>
                <a:lnTo>
                  <a:pt x="3639225" y="2824080"/>
                </a:lnTo>
                <a:lnTo>
                  <a:pt x="3659799" y="2783691"/>
                </a:lnTo>
                <a:lnTo>
                  <a:pt x="3679445" y="2742763"/>
                </a:lnTo>
                <a:lnTo>
                  <a:pt x="3698151" y="2701307"/>
                </a:lnTo>
                <a:lnTo>
                  <a:pt x="3715902" y="2659339"/>
                </a:lnTo>
                <a:lnTo>
                  <a:pt x="3732684" y="2616872"/>
                </a:lnTo>
                <a:lnTo>
                  <a:pt x="3748483" y="2573919"/>
                </a:lnTo>
                <a:lnTo>
                  <a:pt x="3763286" y="2530496"/>
                </a:lnTo>
                <a:lnTo>
                  <a:pt x="3777079" y="2486615"/>
                </a:lnTo>
                <a:lnTo>
                  <a:pt x="3789848" y="2442290"/>
                </a:lnTo>
                <a:lnTo>
                  <a:pt x="3801579" y="2397535"/>
                </a:lnTo>
                <a:lnTo>
                  <a:pt x="3812258" y="2352364"/>
                </a:lnTo>
                <a:lnTo>
                  <a:pt x="3821872" y="2306791"/>
                </a:lnTo>
                <a:lnTo>
                  <a:pt x="3830407" y="2260830"/>
                </a:lnTo>
                <a:lnTo>
                  <a:pt x="3837848" y="2214493"/>
                </a:lnTo>
                <a:lnTo>
                  <a:pt x="3844182" y="2167797"/>
                </a:lnTo>
                <a:lnTo>
                  <a:pt x="3849396" y="2120753"/>
                </a:lnTo>
                <a:lnTo>
                  <a:pt x="3853475" y="2073376"/>
                </a:lnTo>
                <a:lnTo>
                  <a:pt x="3856406" y="2025679"/>
                </a:lnTo>
                <a:lnTo>
                  <a:pt x="3858175" y="1977677"/>
                </a:lnTo>
                <a:lnTo>
                  <a:pt x="3858767" y="1929383"/>
                </a:lnTo>
                <a:lnTo>
                  <a:pt x="3858175" y="1881090"/>
                </a:lnTo>
                <a:lnTo>
                  <a:pt x="3856406" y="1833088"/>
                </a:lnTo>
                <a:lnTo>
                  <a:pt x="3853475" y="1785391"/>
                </a:lnTo>
                <a:lnTo>
                  <a:pt x="3849396" y="1738014"/>
                </a:lnTo>
                <a:lnTo>
                  <a:pt x="3844182" y="1690970"/>
                </a:lnTo>
                <a:lnTo>
                  <a:pt x="3837848" y="1644274"/>
                </a:lnTo>
                <a:lnTo>
                  <a:pt x="3830407" y="1597937"/>
                </a:lnTo>
                <a:lnTo>
                  <a:pt x="3821872" y="1551976"/>
                </a:lnTo>
                <a:lnTo>
                  <a:pt x="3812258" y="1506403"/>
                </a:lnTo>
                <a:lnTo>
                  <a:pt x="3801579" y="1461232"/>
                </a:lnTo>
                <a:lnTo>
                  <a:pt x="3789848" y="1416477"/>
                </a:lnTo>
                <a:lnTo>
                  <a:pt x="3777079" y="1372152"/>
                </a:lnTo>
                <a:lnTo>
                  <a:pt x="3763286" y="1328271"/>
                </a:lnTo>
                <a:lnTo>
                  <a:pt x="3748483" y="1284848"/>
                </a:lnTo>
                <a:lnTo>
                  <a:pt x="3732684" y="1241895"/>
                </a:lnTo>
                <a:lnTo>
                  <a:pt x="3715902" y="1199428"/>
                </a:lnTo>
                <a:lnTo>
                  <a:pt x="3698151" y="1157460"/>
                </a:lnTo>
                <a:lnTo>
                  <a:pt x="3679445" y="1116004"/>
                </a:lnTo>
                <a:lnTo>
                  <a:pt x="3659799" y="1075076"/>
                </a:lnTo>
                <a:lnTo>
                  <a:pt x="3639225" y="1034687"/>
                </a:lnTo>
                <a:lnTo>
                  <a:pt x="3617737" y="994853"/>
                </a:lnTo>
                <a:lnTo>
                  <a:pt x="3595350" y="955587"/>
                </a:lnTo>
                <a:lnTo>
                  <a:pt x="3572077" y="916903"/>
                </a:lnTo>
                <a:lnTo>
                  <a:pt x="3547931" y="878814"/>
                </a:lnTo>
                <a:lnTo>
                  <a:pt x="3522928" y="841335"/>
                </a:lnTo>
                <a:lnTo>
                  <a:pt x="3497080" y="804480"/>
                </a:lnTo>
                <a:lnTo>
                  <a:pt x="3470402" y="768261"/>
                </a:lnTo>
                <a:lnTo>
                  <a:pt x="3442907" y="732693"/>
                </a:lnTo>
                <a:lnTo>
                  <a:pt x="3414609" y="697791"/>
                </a:lnTo>
                <a:lnTo>
                  <a:pt x="3385522" y="663566"/>
                </a:lnTo>
                <a:lnTo>
                  <a:pt x="3355659" y="630035"/>
                </a:lnTo>
                <a:lnTo>
                  <a:pt x="3325035" y="597209"/>
                </a:lnTo>
                <a:lnTo>
                  <a:pt x="3293664" y="565103"/>
                </a:lnTo>
                <a:lnTo>
                  <a:pt x="3261558" y="533732"/>
                </a:lnTo>
                <a:lnTo>
                  <a:pt x="3228732" y="503108"/>
                </a:lnTo>
                <a:lnTo>
                  <a:pt x="3195201" y="473245"/>
                </a:lnTo>
                <a:lnTo>
                  <a:pt x="3160976" y="444158"/>
                </a:lnTo>
                <a:lnTo>
                  <a:pt x="3126074" y="415860"/>
                </a:lnTo>
                <a:lnTo>
                  <a:pt x="3090506" y="388365"/>
                </a:lnTo>
                <a:lnTo>
                  <a:pt x="3054287" y="361687"/>
                </a:lnTo>
                <a:lnTo>
                  <a:pt x="3017432" y="335839"/>
                </a:lnTo>
                <a:lnTo>
                  <a:pt x="2979953" y="310836"/>
                </a:lnTo>
                <a:lnTo>
                  <a:pt x="2941864" y="286690"/>
                </a:lnTo>
                <a:lnTo>
                  <a:pt x="2903180" y="263417"/>
                </a:lnTo>
                <a:lnTo>
                  <a:pt x="2863914" y="241030"/>
                </a:lnTo>
                <a:lnTo>
                  <a:pt x="2824080" y="219542"/>
                </a:lnTo>
                <a:lnTo>
                  <a:pt x="2783691" y="198968"/>
                </a:lnTo>
                <a:lnTo>
                  <a:pt x="2742763" y="179322"/>
                </a:lnTo>
                <a:lnTo>
                  <a:pt x="2701307" y="160616"/>
                </a:lnTo>
                <a:lnTo>
                  <a:pt x="2659339" y="142865"/>
                </a:lnTo>
                <a:lnTo>
                  <a:pt x="2616872" y="126083"/>
                </a:lnTo>
                <a:lnTo>
                  <a:pt x="2573919" y="110284"/>
                </a:lnTo>
                <a:lnTo>
                  <a:pt x="2530496" y="95481"/>
                </a:lnTo>
                <a:lnTo>
                  <a:pt x="2486615" y="81688"/>
                </a:lnTo>
                <a:lnTo>
                  <a:pt x="2442290" y="68919"/>
                </a:lnTo>
                <a:lnTo>
                  <a:pt x="2397535" y="57188"/>
                </a:lnTo>
                <a:lnTo>
                  <a:pt x="2352364" y="46509"/>
                </a:lnTo>
                <a:lnTo>
                  <a:pt x="2306791" y="36895"/>
                </a:lnTo>
                <a:lnTo>
                  <a:pt x="2260830" y="28360"/>
                </a:lnTo>
                <a:lnTo>
                  <a:pt x="2214493" y="20919"/>
                </a:lnTo>
                <a:lnTo>
                  <a:pt x="2167797" y="14585"/>
                </a:lnTo>
                <a:lnTo>
                  <a:pt x="2120753" y="9371"/>
                </a:lnTo>
                <a:lnTo>
                  <a:pt x="2073376" y="5292"/>
                </a:lnTo>
                <a:lnTo>
                  <a:pt x="2025679" y="2361"/>
                </a:lnTo>
                <a:lnTo>
                  <a:pt x="1977677" y="592"/>
                </a:lnTo>
                <a:lnTo>
                  <a:pt x="1929383" y="0"/>
                </a:lnTo>
                <a:close/>
              </a:path>
            </a:pathLst>
          </a:custGeom>
          <a:solidFill>
            <a:srgbClr val="FC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ucida Sans"/>
              <a:buNone/>
            </a:pP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5" name="Google Shape;305;p32"/>
          <p:cNvSpPr/>
          <p:nvPr/>
        </p:nvSpPr>
        <p:spPr>
          <a:xfrm>
            <a:off x="8174341" y="2305635"/>
            <a:ext cx="2377440" cy="192024"/>
          </a:xfrm>
          <a:custGeom>
            <a:avLst/>
            <a:gdLst/>
            <a:ahLst/>
            <a:cxnLst/>
            <a:rect l="l" t="t" r="r" b="b"/>
            <a:pathLst>
              <a:path w="1554479" h="228600" extrusionOk="0">
                <a:moveTo>
                  <a:pt x="1554480" y="0"/>
                </a:moveTo>
                <a:lnTo>
                  <a:pt x="0" y="0"/>
                </a:lnTo>
                <a:lnTo>
                  <a:pt x="0" y="228600"/>
                </a:lnTo>
                <a:lnTo>
                  <a:pt x="1554480" y="228600"/>
                </a:lnTo>
                <a:lnTo>
                  <a:pt x="155448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6" name="Google Shape;306;p32"/>
          <p:cNvSpPr/>
          <p:nvPr/>
        </p:nvSpPr>
        <p:spPr>
          <a:xfrm>
            <a:off x="8174341" y="2588025"/>
            <a:ext cx="2011680" cy="192024"/>
          </a:xfrm>
          <a:custGeom>
            <a:avLst/>
            <a:gdLst/>
            <a:ahLst/>
            <a:cxnLst/>
            <a:rect l="l" t="t" r="r" b="b"/>
            <a:pathLst>
              <a:path w="1097279" h="228600" extrusionOk="0">
                <a:moveTo>
                  <a:pt x="1097280" y="0"/>
                </a:moveTo>
                <a:lnTo>
                  <a:pt x="0" y="0"/>
                </a:lnTo>
                <a:lnTo>
                  <a:pt x="0" y="228600"/>
                </a:lnTo>
                <a:lnTo>
                  <a:pt x="1097280" y="228600"/>
                </a:lnTo>
                <a:lnTo>
                  <a:pt x="109728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7" name="Google Shape;307;p32"/>
          <p:cNvSpPr/>
          <p:nvPr/>
        </p:nvSpPr>
        <p:spPr>
          <a:xfrm>
            <a:off x="8174341" y="2870415"/>
            <a:ext cx="1828800" cy="192024"/>
          </a:xfrm>
          <a:custGeom>
            <a:avLst/>
            <a:gdLst/>
            <a:ahLst/>
            <a:cxnLst/>
            <a:rect l="l" t="t" r="r" b="b"/>
            <a:pathLst>
              <a:path w="1005839" h="228600" extrusionOk="0">
                <a:moveTo>
                  <a:pt x="1005839" y="0"/>
                </a:moveTo>
                <a:lnTo>
                  <a:pt x="0" y="0"/>
                </a:lnTo>
                <a:lnTo>
                  <a:pt x="0" y="228600"/>
                </a:lnTo>
                <a:lnTo>
                  <a:pt x="1005839" y="228600"/>
                </a:lnTo>
                <a:lnTo>
                  <a:pt x="10058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8" name="Google Shape;308;p32"/>
          <p:cNvSpPr/>
          <p:nvPr/>
        </p:nvSpPr>
        <p:spPr>
          <a:xfrm>
            <a:off x="8174341" y="3152805"/>
            <a:ext cx="1371600" cy="192024"/>
          </a:xfrm>
          <a:custGeom>
            <a:avLst/>
            <a:gdLst/>
            <a:ahLst/>
            <a:cxnLst/>
            <a:rect l="l" t="t" r="r" b="b"/>
            <a:pathLst>
              <a:path w="822960" h="228600" extrusionOk="0">
                <a:moveTo>
                  <a:pt x="822960" y="0"/>
                </a:moveTo>
                <a:lnTo>
                  <a:pt x="0" y="0"/>
                </a:lnTo>
                <a:lnTo>
                  <a:pt x="0" y="228600"/>
                </a:lnTo>
                <a:lnTo>
                  <a:pt x="822960" y="228600"/>
                </a:lnTo>
                <a:lnTo>
                  <a:pt x="82296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9" name="Google Shape;309;p32"/>
          <p:cNvSpPr/>
          <p:nvPr/>
        </p:nvSpPr>
        <p:spPr>
          <a:xfrm>
            <a:off x="8174341" y="3435195"/>
            <a:ext cx="1280160" cy="192024"/>
          </a:xfrm>
          <a:custGeom>
            <a:avLst/>
            <a:gdLst/>
            <a:ahLst/>
            <a:cxnLst/>
            <a:rect l="l" t="t" r="r" b="b"/>
            <a:pathLst>
              <a:path w="731520" h="228600" extrusionOk="0">
                <a:moveTo>
                  <a:pt x="731520" y="0"/>
                </a:moveTo>
                <a:lnTo>
                  <a:pt x="0" y="0"/>
                </a:lnTo>
                <a:lnTo>
                  <a:pt x="0" y="228600"/>
                </a:lnTo>
                <a:lnTo>
                  <a:pt x="731520" y="228600"/>
                </a:lnTo>
                <a:lnTo>
                  <a:pt x="73152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0" name="Google Shape;310;p32"/>
          <p:cNvSpPr/>
          <p:nvPr/>
        </p:nvSpPr>
        <p:spPr>
          <a:xfrm>
            <a:off x="8174341" y="3717585"/>
            <a:ext cx="1188720" cy="192024"/>
          </a:xfrm>
          <a:custGeom>
            <a:avLst/>
            <a:gdLst/>
            <a:ahLst/>
            <a:cxnLst/>
            <a:rect l="l" t="t" r="r" b="b"/>
            <a:pathLst>
              <a:path w="548639" h="228600" extrusionOk="0">
                <a:moveTo>
                  <a:pt x="548639" y="0"/>
                </a:moveTo>
                <a:lnTo>
                  <a:pt x="0" y="0"/>
                </a:lnTo>
                <a:lnTo>
                  <a:pt x="0" y="228600"/>
                </a:lnTo>
                <a:lnTo>
                  <a:pt x="548639" y="228600"/>
                </a:lnTo>
                <a:lnTo>
                  <a:pt x="5486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1" name="Google Shape;311;p32"/>
          <p:cNvSpPr/>
          <p:nvPr/>
        </p:nvSpPr>
        <p:spPr>
          <a:xfrm>
            <a:off x="8174341" y="3999975"/>
            <a:ext cx="1005840" cy="192024"/>
          </a:xfrm>
          <a:custGeom>
            <a:avLst/>
            <a:gdLst/>
            <a:ahLst/>
            <a:cxnLst/>
            <a:rect l="l" t="t" r="r" b="b"/>
            <a:pathLst>
              <a:path w="457200" h="228600" extrusionOk="0">
                <a:moveTo>
                  <a:pt x="457200" y="0"/>
                </a:moveTo>
                <a:lnTo>
                  <a:pt x="0" y="0"/>
                </a:lnTo>
                <a:lnTo>
                  <a:pt x="0" y="228600"/>
                </a:lnTo>
                <a:lnTo>
                  <a:pt x="457200" y="228600"/>
                </a:lnTo>
                <a:lnTo>
                  <a:pt x="45720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2" name="Google Shape;312;p32"/>
          <p:cNvSpPr/>
          <p:nvPr/>
        </p:nvSpPr>
        <p:spPr>
          <a:xfrm>
            <a:off x="8174341" y="4282365"/>
            <a:ext cx="914400" cy="192024"/>
          </a:xfrm>
          <a:custGeom>
            <a:avLst/>
            <a:gdLst/>
            <a:ahLst/>
            <a:cxnLst/>
            <a:rect l="l" t="t" r="r" b="b"/>
            <a:pathLst>
              <a:path w="365760" h="228600" extrusionOk="0">
                <a:moveTo>
                  <a:pt x="365760" y="0"/>
                </a:moveTo>
                <a:lnTo>
                  <a:pt x="0" y="0"/>
                </a:lnTo>
                <a:lnTo>
                  <a:pt x="0" y="228600"/>
                </a:lnTo>
                <a:lnTo>
                  <a:pt x="365760" y="228600"/>
                </a:lnTo>
                <a:lnTo>
                  <a:pt x="36576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8174341" y="4564755"/>
            <a:ext cx="822960" cy="192024"/>
          </a:xfrm>
          <a:custGeom>
            <a:avLst/>
            <a:gdLst/>
            <a:ahLst/>
            <a:cxnLst/>
            <a:rect l="l" t="t" r="r" b="b"/>
            <a:pathLst>
              <a:path w="274320" h="228600" extrusionOk="0">
                <a:moveTo>
                  <a:pt x="274320" y="0"/>
                </a:moveTo>
                <a:lnTo>
                  <a:pt x="0" y="0"/>
                </a:lnTo>
                <a:lnTo>
                  <a:pt x="0" y="228600"/>
                </a:lnTo>
                <a:lnTo>
                  <a:pt x="274320" y="228600"/>
                </a:lnTo>
                <a:lnTo>
                  <a:pt x="274320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4" name="Google Shape;314;p32"/>
          <p:cNvSpPr/>
          <p:nvPr/>
        </p:nvSpPr>
        <p:spPr>
          <a:xfrm>
            <a:off x="8174341" y="4847145"/>
            <a:ext cx="731520" cy="192024"/>
          </a:xfrm>
          <a:custGeom>
            <a:avLst/>
            <a:gdLst/>
            <a:ahLst/>
            <a:cxnLst/>
            <a:rect l="l" t="t" r="r" b="b"/>
            <a:pathLst>
              <a:path w="182879" h="228600" extrusionOk="0">
                <a:moveTo>
                  <a:pt x="182879" y="0"/>
                </a:moveTo>
                <a:lnTo>
                  <a:pt x="0" y="0"/>
                </a:lnTo>
                <a:lnTo>
                  <a:pt x="0" y="228600"/>
                </a:lnTo>
                <a:lnTo>
                  <a:pt x="182879" y="228600"/>
                </a:lnTo>
                <a:lnTo>
                  <a:pt x="18287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5" name="Google Shape;315;p32"/>
          <p:cNvSpPr/>
          <p:nvPr/>
        </p:nvSpPr>
        <p:spPr>
          <a:xfrm>
            <a:off x="8174341" y="5129535"/>
            <a:ext cx="64008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7668284" y="4034432"/>
            <a:ext cx="466153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Chemical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8174341" y="2023245"/>
            <a:ext cx="3383279" cy="1920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31100" rIns="0" bIns="0" anchor="t" anchorCtr="0">
            <a:spAutoFit/>
          </a:bodyPr>
          <a:lstStyle/>
          <a:p>
            <a:pPr marL="0" marR="7493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ucida Sans"/>
              <a:buNone/>
            </a:pPr>
            <a:endParaRPr sz="1000" b="1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10596479" y="2303856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73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10246690" y="2587277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64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10055211" y="2870698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54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9603089" y="3154119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53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9496335" y="3437540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49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9405460" y="3720961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48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9241925" y="4004382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40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9194223" y="4287803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37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9070243" y="4571224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23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8994826" y="4854645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21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8908922" y="5138066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20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6932185" y="4599212"/>
            <a:ext cx="120225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490855" marR="5080" lvl="0" indent="19621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Packaging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6629217" y="4316822"/>
            <a:ext cx="150522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490855" marR="5080" lvl="0" indent="19621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Pharmaceuticals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7634300" y="4881602"/>
            <a:ext cx="50013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Healthcare</a:t>
            </a:r>
            <a:endParaRPr sz="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2" name="Google Shape;332;p32"/>
          <p:cNvSpPr/>
          <p:nvPr/>
        </p:nvSpPr>
        <p:spPr>
          <a:xfrm rot="10800000">
            <a:off x="6660395" y="1809749"/>
            <a:ext cx="324414" cy="4609319"/>
          </a:xfrm>
          <a:prstGeom prst="rightBrace">
            <a:avLst>
              <a:gd name="adj1" fmla="val 33854"/>
              <a:gd name="adj2" fmla="val 56559"/>
            </a:avLst>
          </a:prstGeom>
          <a:noFill/>
          <a:ln w="127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7591339" y="2057702"/>
            <a:ext cx="54309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Equipment</a:t>
            </a:r>
            <a:endParaRPr sz="8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7299592" y="2340092"/>
            <a:ext cx="83484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Food &amp; Beverage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7616987" y="2622482"/>
            <a:ext cx="51745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Consumer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7483938" y="2904872"/>
            <a:ext cx="65049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Construction</a:t>
            </a:r>
            <a:endParaRPr sz="8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7586530" y="3187262"/>
            <a:ext cx="54790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Electronics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8" name="Google Shape;338;p32"/>
          <p:cNvSpPr txBox="1"/>
          <p:nvPr/>
        </p:nvSpPr>
        <p:spPr>
          <a:xfrm>
            <a:off x="7802935" y="3469652"/>
            <a:ext cx="33150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Metals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7552868" y="3752042"/>
            <a:ext cx="58156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76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ucida Sans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Automotive</a:t>
            </a:r>
            <a:endParaRPr sz="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0" name="Google Shape;340;p32"/>
          <p:cNvSpPr txBox="1"/>
          <p:nvPr/>
        </p:nvSpPr>
        <p:spPr>
          <a:xfrm>
            <a:off x="7788188" y="5163992"/>
            <a:ext cx="34624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Plastics</a:t>
            </a:r>
            <a:endParaRPr sz="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1" name="Google Shape;341;p32"/>
          <p:cNvSpPr txBox="1"/>
          <p:nvPr/>
        </p:nvSpPr>
        <p:spPr>
          <a:xfrm>
            <a:off x="7653536" y="5446382"/>
            <a:ext cx="48090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Aerospace</a:t>
            </a:r>
            <a:endParaRPr sz="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2" name="Google Shape;342;p32"/>
          <p:cNvSpPr txBox="1"/>
          <p:nvPr/>
        </p:nvSpPr>
        <p:spPr>
          <a:xfrm>
            <a:off x="7820248" y="5728772"/>
            <a:ext cx="31418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Textile</a:t>
            </a:r>
            <a:endParaRPr dirty="0"/>
          </a:p>
        </p:txBody>
      </p:sp>
      <p:sp>
        <p:nvSpPr>
          <p:cNvPr id="343" name="Google Shape;343;p32"/>
          <p:cNvSpPr/>
          <p:nvPr/>
        </p:nvSpPr>
        <p:spPr>
          <a:xfrm>
            <a:off x="8174341" y="5411925"/>
            <a:ext cx="54864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4" name="Google Shape;344;p32"/>
          <p:cNvSpPr/>
          <p:nvPr/>
        </p:nvSpPr>
        <p:spPr>
          <a:xfrm>
            <a:off x="8174341" y="5694315"/>
            <a:ext cx="45720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5" name="Google Shape;345;p32"/>
          <p:cNvSpPr txBox="1"/>
          <p:nvPr/>
        </p:nvSpPr>
        <p:spPr>
          <a:xfrm>
            <a:off x="8797851" y="5421487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19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6" name="Google Shape;346;p32"/>
          <p:cNvSpPr txBox="1"/>
          <p:nvPr/>
        </p:nvSpPr>
        <p:spPr>
          <a:xfrm>
            <a:off x="8718613" y="5704908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14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7728877" y="6011162"/>
            <a:ext cx="405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Maritime</a:t>
            </a:r>
            <a:endParaRPr dirty="0"/>
          </a:p>
        </p:txBody>
      </p:sp>
      <p:sp>
        <p:nvSpPr>
          <p:cNvPr id="348" name="Google Shape;348;p32"/>
          <p:cNvSpPr/>
          <p:nvPr/>
        </p:nvSpPr>
        <p:spPr>
          <a:xfrm>
            <a:off x="8174341" y="5976705"/>
            <a:ext cx="36576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8625006" y="5988329"/>
            <a:ext cx="9457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6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7448352" y="6293554"/>
            <a:ext cx="68608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Semiconductor</a:t>
            </a:r>
            <a:endParaRPr dirty="0"/>
          </a:p>
        </p:txBody>
      </p:sp>
      <p:sp>
        <p:nvSpPr>
          <p:cNvPr id="351" name="Google Shape;351;p32"/>
          <p:cNvSpPr/>
          <p:nvPr/>
        </p:nvSpPr>
        <p:spPr>
          <a:xfrm>
            <a:off x="8174341" y="6259097"/>
            <a:ext cx="36576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8625005" y="6271753"/>
            <a:ext cx="9457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5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11112178" y="5840925"/>
            <a:ext cx="20795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Lucida Sans"/>
              <a:buNone/>
            </a:pPr>
            <a:r>
              <a:rPr lang="en-US" sz="5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* each</a:t>
            </a:r>
            <a:endParaRPr/>
          </a:p>
        </p:txBody>
      </p:sp>
      <p:sp>
        <p:nvSpPr>
          <p:cNvPr id="354" name="Google Shape;354;p32"/>
          <p:cNvSpPr txBox="1"/>
          <p:nvPr/>
        </p:nvSpPr>
        <p:spPr>
          <a:xfrm>
            <a:off x="11618454" y="2020435"/>
            <a:ext cx="17633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93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10231210" y="5332676"/>
            <a:ext cx="934698" cy="13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Glass, Paper *</a:t>
            </a: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11211453" y="5316798"/>
            <a:ext cx="36576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11340597" y="5327958"/>
            <a:ext cx="61691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4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10083347" y="5590025"/>
            <a:ext cx="1078280" cy="13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Agriculture, Defense *</a:t>
            </a: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11207172" y="5574147"/>
            <a:ext cx="36576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0" name="Google Shape;360;p32"/>
          <p:cNvSpPr txBox="1"/>
          <p:nvPr/>
        </p:nvSpPr>
        <p:spPr>
          <a:xfrm>
            <a:off x="11336316" y="5585307"/>
            <a:ext cx="61691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3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10085910" y="5843214"/>
            <a:ext cx="1078280" cy="13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ahoma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Recycling, Stone *</a:t>
            </a: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11209735" y="5827336"/>
            <a:ext cx="365760" cy="192024"/>
          </a:xfrm>
          <a:custGeom>
            <a:avLst/>
            <a:gdLst/>
            <a:ahLst/>
            <a:cxnLst/>
            <a:rect l="l" t="t" r="r" b="b"/>
            <a:pathLst>
              <a:path w="91439" h="228600" extrusionOk="0">
                <a:moveTo>
                  <a:pt x="91439" y="0"/>
                </a:moveTo>
                <a:lnTo>
                  <a:pt x="0" y="0"/>
                </a:lnTo>
                <a:lnTo>
                  <a:pt x="0" y="228600"/>
                </a:lnTo>
                <a:lnTo>
                  <a:pt x="91439" y="228600"/>
                </a:lnTo>
                <a:lnTo>
                  <a:pt x="91439" y="0"/>
                </a:lnTo>
                <a:close/>
              </a:path>
            </a:pathLst>
          </a:custGeom>
          <a:solidFill>
            <a:srgbClr val="15BC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11338879" y="5838496"/>
            <a:ext cx="61691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ucida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1</a:t>
            </a:r>
            <a:endParaRPr sz="10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593381" y="5451102"/>
            <a:ext cx="5849294" cy="817571"/>
          </a:xfrm>
          <a:prstGeom prst="rect">
            <a:avLst/>
          </a:prstGeom>
          <a:solidFill>
            <a:srgbClr val="1B3030"/>
          </a:solidFill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RANSOMWARE SPREADS IN FLAT NETWORKS</a:t>
            </a:r>
            <a:endParaRPr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28% of customer engagements had findings of segmentation</a:t>
            </a:r>
            <a:br>
              <a:rPr lang="en-US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issues or improperly configured firewalls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1138659" y="4487943"/>
            <a:ext cx="1009015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407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20</a:t>
            </a:r>
            <a:br>
              <a:rPr lang="en-US" sz="10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Electric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1124803" y="2855180"/>
            <a:ext cx="1258561" cy="53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6369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115</a:t>
            </a:r>
            <a:br>
              <a:rPr lang="en-US" sz="10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Industrial Control Systems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1129418" y="2341534"/>
            <a:ext cx="1009015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BCB6"/>
              </a:buClr>
              <a:buSzPts val="1400"/>
              <a:buFont typeface="Lucida Sans"/>
              <a:buNone/>
            </a:pPr>
            <a:r>
              <a:rPr lang="en-US" sz="1400" b="1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638</a:t>
            </a:r>
            <a:br>
              <a:rPr lang="en-US" sz="10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Manufacturing</a:t>
            </a:r>
            <a:endParaRPr dirty="0"/>
          </a:p>
        </p:txBody>
      </p:sp>
      <p:sp>
        <p:nvSpPr>
          <p:cNvPr id="368" name="Google Shape;368;p32"/>
          <p:cNvSpPr txBox="1"/>
          <p:nvPr/>
        </p:nvSpPr>
        <p:spPr>
          <a:xfrm>
            <a:off x="1125736" y="3989224"/>
            <a:ext cx="1009015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A621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30</a:t>
            </a:r>
            <a:br>
              <a:rPr lang="en-US" sz="10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Oil &amp; Gas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1133138" y="3487065"/>
            <a:ext cx="1009015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3946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65</a:t>
            </a:r>
            <a:br>
              <a:rPr lang="en-US" sz="10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Transportation</a:t>
            </a:r>
            <a:endParaRPr dirty="0"/>
          </a:p>
        </p:txBody>
      </p:sp>
      <p:sp>
        <p:nvSpPr>
          <p:cNvPr id="370" name="Google Shape;370;p32"/>
          <p:cNvSpPr txBox="1"/>
          <p:nvPr/>
        </p:nvSpPr>
        <p:spPr>
          <a:xfrm>
            <a:off x="2870110" y="3774937"/>
            <a:ext cx="986436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FCF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2</a:t>
            </a:r>
            <a:br>
              <a:rPr lang="en-US" sz="14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Government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2870110" y="3315847"/>
            <a:ext cx="1149001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7676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10</a:t>
            </a:r>
            <a:br>
              <a:rPr lang="en-US" sz="14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Renewables</a:t>
            </a:r>
            <a:endParaRPr dirty="0"/>
          </a:p>
        </p:txBody>
      </p:sp>
      <p:sp>
        <p:nvSpPr>
          <p:cNvPr id="372" name="Google Shape;372;p32"/>
          <p:cNvSpPr txBox="1"/>
          <p:nvPr/>
        </p:nvSpPr>
        <p:spPr>
          <a:xfrm>
            <a:off x="2870110" y="2397667"/>
            <a:ext cx="1230483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042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13</a:t>
            </a:r>
            <a:br>
              <a:rPr lang="en-US" sz="14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Mining</a:t>
            </a:r>
            <a:endParaRPr dirty="0"/>
          </a:p>
        </p:txBody>
      </p:sp>
      <p:sp>
        <p:nvSpPr>
          <p:cNvPr id="373" name="Google Shape;373;p32"/>
          <p:cNvSpPr txBox="1"/>
          <p:nvPr/>
        </p:nvSpPr>
        <p:spPr>
          <a:xfrm>
            <a:off x="537435" y="1946012"/>
            <a:ext cx="312016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ucida Sans"/>
              <a:buNone/>
            </a:pPr>
            <a:r>
              <a:rPr lang="en-US" sz="1400" b="0" i="0" u="none" strike="noStrike" cap="none" dirty="0">
                <a:solidFill>
                  <a:srgbClr val="FC0000"/>
                </a:solidFill>
                <a:latin typeface="Lucida Sans"/>
                <a:ea typeface="Lucida Sans"/>
                <a:cs typeface="Lucida Sans"/>
                <a:sym typeface="Lucida Sans"/>
              </a:rPr>
              <a:t>RANSOMWARE BY ICS SECTOR</a:t>
            </a:r>
            <a:endParaRPr dirty="0">
              <a:solidFill>
                <a:srgbClr val="FC0000"/>
              </a:solidFill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2870110" y="2856757"/>
            <a:ext cx="1149001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9995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10</a:t>
            </a:r>
            <a:br>
              <a:rPr lang="en-US" sz="14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Water</a:t>
            </a:r>
            <a:endParaRPr dirty="0"/>
          </a:p>
        </p:txBody>
      </p:sp>
      <p:sp>
        <p:nvSpPr>
          <p:cNvPr id="375" name="Google Shape;375;p32"/>
          <p:cNvSpPr txBox="1"/>
          <p:nvPr/>
        </p:nvSpPr>
        <p:spPr>
          <a:xfrm>
            <a:off x="2870110" y="4234028"/>
            <a:ext cx="986436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FCF"/>
              </a:buClr>
              <a:buSzPts val="1400"/>
              <a:buFont typeface="Lucida Sans"/>
              <a:buNone/>
            </a:pPr>
            <a:r>
              <a:rPr lang="en-US" b="1" dirty="0">
                <a:solidFill>
                  <a:srgbClr val="FC0000"/>
                </a:solidFill>
                <a:latin typeface="Lucida Sans"/>
                <a:sym typeface="Lucida Sans"/>
              </a:rPr>
              <a:t>2</a:t>
            </a:r>
            <a:br>
              <a:rPr lang="en-US" sz="1400" b="1" i="0" u="none" strike="noStrike" cap="none" dirty="0">
                <a:solidFill>
                  <a:srgbClr val="15BCB7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0" i="0" u="none" strike="noStrike" cap="none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Defense</a:t>
            </a:r>
            <a:endParaRPr sz="1000" b="0" i="0" u="none" strike="noStrike" cap="none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467" y="4030655"/>
            <a:ext cx="327442" cy="28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6463" y="2429714"/>
            <a:ext cx="327442" cy="29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2" descr="A white line drawing of a devi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83856" y="2886844"/>
            <a:ext cx="497219" cy="49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2" descr="A white line drawing of a tower&#10;&#10;Description automatically generated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8720" y="4495532"/>
            <a:ext cx="412935" cy="41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2" descr="A white line drawing of a trai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021" y="3477711"/>
            <a:ext cx="441546" cy="44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 descr="A white line drawing of a drop of water&#10;&#10;Description automatically generated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71434" y="2848823"/>
            <a:ext cx="400809" cy="40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2" descr="A black background with a black square&#10;&#10;Description automatically generated with medium confidence"/>
          <p:cNvPicPr preferRelativeResize="0"/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422677" y="3809659"/>
            <a:ext cx="287742" cy="28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 descr="A black background with a black square&#10;&#10;Description automatically generated with medium confidence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97741" y="4285583"/>
            <a:ext cx="328536" cy="32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 descr="A black background with a black square&#10;&#10;Description automatically generated with medium confidence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6271" y="3305141"/>
            <a:ext cx="418516" cy="41851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/>
        </p:nvSpPr>
        <p:spPr>
          <a:xfrm>
            <a:off x="4853693" y="3103534"/>
            <a:ext cx="1009015" cy="53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BCB6"/>
              </a:buClr>
              <a:buSzPts val="2400"/>
              <a:buFont typeface="Lucida Sans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Lucida Sans"/>
                <a:ea typeface="Lucida Sans"/>
                <a:cs typeface="Lucida Sans"/>
                <a:sym typeface="Lucida Sans"/>
              </a:rPr>
              <a:t>638</a:t>
            </a:r>
            <a:br>
              <a:rPr lang="en-US" sz="1000" b="1" i="0" u="none" strike="noStrike" cap="none" dirty="0">
                <a:solidFill>
                  <a:schemeClr val="bg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1000" b="0" i="0" u="none" strike="noStrike" cap="none" dirty="0">
              <a:solidFill>
                <a:schemeClr val="bg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F78BB46-1AF4-C381-AB5B-D4391BE886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93752" y="3549460"/>
            <a:ext cx="1148091" cy="9803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9DCD2F0-8286-39C9-7F8E-1DBC3F1ED0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2679" y="2348797"/>
            <a:ext cx="387848" cy="331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30F336-D9F6-0A11-DC9D-F4091FB64580}"/>
              </a:ext>
            </a:extLst>
          </p:cNvPr>
          <p:cNvSpPr/>
          <p:nvPr/>
        </p:nvSpPr>
        <p:spPr>
          <a:xfrm>
            <a:off x="7262648" y="1681656"/>
            <a:ext cx="4929352" cy="1387365"/>
          </a:xfrm>
          <a:prstGeom prst="rect">
            <a:avLst/>
          </a:prstGeom>
          <a:gradFill>
            <a:gsLst>
              <a:gs pos="0">
                <a:srgbClr val="FC0000">
                  <a:alpha val="54000"/>
                </a:srgbClr>
              </a:gs>
              <a:gs pos="100000">
                <a:srgbClr val="FC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8839C-8223-7051-996C-41D2428C45E4}"/>
              </a:ext>
            </a:extLst>
          </p:cNvPr>
          <p:cNvSpPr/>
          <p:nvPr/>
        </p:nvSpPr>
        <p:spPr>
          <a:xfrm>
            <a:off x="1219201" y="1681656"/>
            <a:ext cx="4929352" cy="1387365"/>
          </a:xfrm>
          <a:prstGeom prst="rect">
            <a:avLst/>
          </a:prstGeom>
          <a:gradFill>
            <a:gsLst>
              <a:gs pos="0">
                <a:srgbClr val="FC0000">
                  <a:alpha val="54000"/>
                </a:srgbClr>
              </a:gs>
              <a:gs pos="100000">
                <a:srgbClr val="FC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0E7F0-DF89-1101-FA87-9B4AF89C1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52046" r="4223" b="7249"/>
          <a:stretch/>
        </p:blipFill>
        <p:spPr>
          <a:xfrm>
            <a:off x="666093" y="3415863"/>
            <a:ext cx="11067393" cy="2753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54914-74AD-D878-2937-356DCF3F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9223"/>
            <a:ext cx="11155680" cy="756074"/>
          </a:xfrm>
        </p:spPr>
        <p:txBody>
          <a:bodyPr/>
          <a:lstStyle/>
          <a:p>
            <a:r>
              <a:rPr lang="en-US" dirty="0"/>
              <a:t>SEC Cybersecurity Risk Management Rules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31F29-8774-9E7D-36C1-D861469E5E0B}"/>
              </a:ext>
            </a:extLst>
          </p:cNvPr>
          <p:cNvSpPr txBox="1"/>
          <p:nvPr/>
        </p:nvSpPr>
        <p:spPr>
          <a:xfrm>
            <a:off x="2217684" y="1775174"/>
            <a:ext cx="412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Requires public companies to disclose cybersecurity incidents withing 4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AD808-D9DE-A056-122C-FE8A57578229}"/>
              </a:ext>
            </a:extLst>
          </p:cNvPr>
          <p:cNvSpPr txBox="1"/>
          <p:nvPr/>
        </p:nvSpPr>
        <p:spPr>
          <a:xfrm>
            <a:off x="7830207" y="1775174"/>
            <a:ext cx="4361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Board and leadership oversight is required to assess materiality of an incident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143F57-6507-6032-7C81-887BB025EBAF}"/>
              </a:ext>
            </a:extLst>
          </p:cNvPr>
          <p:cNvSpPr/>
          <p:nvPr/>
        </p:nvSpPr>
        <p:spPr>
          <a:xfrm>
            <a:off x="571500" y="1597573"/>
            <a:ext cx="1555531" cy="1555531"/>
          </a:xfrm>
          <a:prstGeom prst="ellipse">
            <a:avLst/>
          </a:prstGeom>
          <a:solidFill>
            <a:srgbClr val="171717"/>
          </a:solidFill>
          <a:ln>
            <a:solidFill>
              <a:srgbClr val="F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961C95-CDE5-25CE-2313-B039C00EE7CD}"/>
              </a:ext>
            </a:extLst>
          </p:cNvPr>
          <p:cNvSpPr/>
          <p:nvPr/>
        </p:nvSpPr>
        <p:spPr>
          <a:xfrm>
            <a:off x="6236575" y="1597573"/>
            <a:ext cx="1555531" cy="1555531"/>
          </a:xfrm>
          <a:prstGeom prst="ellipse">
            <a:avLst/>
          </a:prstGeom>
          <a:solidFill>
            <a:srgbClr val="171717"/>
          </a:solidFill>
          <a:ln>
            <a:solidFill>
              <a:srgbClr val="F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E453D9-F5FE-7044-6F91-CBBC09933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205" y="1855808"/>
            <a:ext cx="958574" cy="98641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1899ACE-E331-7E50-475D-8276E90C3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3863" y="1945867"/>
            <a:ext cx="1072054" cy="7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"/>
          <p:cNvSpPr/>
          <p:nvPr/>
        </p:nvSpPr>
        <p:spPr>
          <a:xfrm>
            <a:off x="100" y="18525"/>
            <a:ext cx="12192000" cy="6839475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782C5-61EB-7B7E-5FB7-851D1A87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</p:spPr>
        <p:txBody>
          <a:bodyPr/>
          <a:lstStyle/>
          <a:p>
            <a:r>
              <a:rPr lang="en-US" dirty="0">
                <a:sym typeface="Lucida Sans"/>
              </a:rPr>
              <a:t>Unifying IT &amp; OT</a:t>
            </a:r>
            <a:endParaRPr lang="en-US" dirty="0"/>
          </a:p>
        </p:txBody>
      </p:sp>
      <p:sp>
        <p:nvSpPr>
          <p:cNvPr id="395" name="Google Shape;395;p33"/>
          <p:cNvSpPr txBox="1">
            <a:spLocks noGrp="1"/>
          </p:cNvSpPr>
          <p:nvPr>
            <p:ph type="subTitle" idx="1"/>
          </p:nvPr>
        </p:nvSpPr>
        <p:spPr>
          <a:xfrm>
            <a:off x="-29496" y="1122360"/>
            <a:ext cx="11155680" cy="460639"/>
          </a:xfrm>
          <a:noFill/>
          <a:ln>
            <a:noFill/>
          </a:ln>
        </p:spPr>
        <p:txBody>
          <a:bodyPr spcFirstLastPara="1" wrap="square" lIns="585200" tIns="45700" rIns="91425" bIns="0" anchor="t" anchorCtr="0">
            <a:spAutoFit/>
          </a:bodyPr>
          <a:lstStyle/>
          <a:p>
            <a:pPr lvl="0"/>
            <a:r>
              <a:rPr lang="en-US" dirty="0"/>
              <a:t>A New Era In Cyber Defense</a:t>
            </a:r>
          </a:p>
        </p:txBody>
      </p:sp>
      <p:sp>
        <p:nvSpPr>
          <p:cNvPr id="396" name="Google Shape;396;p33"/>
          <p:cNvSpPr txBox="1">
            <a:spLocks noGrp="1"/>
          </p:cNvSpPr>
          <p:nvPr>
            <p:ph type="sldNum" idx="4294967295"/>
          </p:nvPr>
        </p:nvSpPr>
        <p:spPr>
          <a:xfrm>
            <a:off x="11644313" y="6400800"/>
            <a:ext cx="547687" cy="27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5</a:t>
            </a:fld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8" name="Google Shape;398;p33"/>
          <p:cNvSpPr txBox="1"/>
          <p:nvPr/>
        </p:nvSpPr>
        <p:spPr>
          <a:xfrm>
            <a:off x="541825" y="5108899"/>
            <a:ext cx="4976106" cy="77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>
                <a:solidFill>
                  <a:schemeClr val="accent6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Looking to the Future</a:t>
            </a:r>
            <a:endParaRPr sz="1450" b="0" i="0" u="none" strike="noStrike" cap="none" dirty="0">
              <a:solidFill>
                <a:schemeClr val="accent6"/>
              </a:solidFill>
              <a:latin typeface="Lucida Sans" panose="020B0602030504020204" pitchFamily="34" charset="0"/>
              <a:ea typeface="Lucida Sans"/>
              <a:cs typeface="Lucida Sans"/>
              <a:sym typeface="Lucida Sans"/>
            </a:endParaRPr>
          </a:p>
          <a:p>
            <a:pPr marL="231775" lvl="2" indent="-231775">
              <a:spcBef>
                <a:spcPts val="600"/>
              </a:spcBef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  <a:t>Endless scalability is matched with seamless</a:t>
            </a:r>
            <a:b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</a:b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  <a:t>increase in security, no matter how fast networks grow</a:t>
            </a:r>
            <a:endParaRPr sz="1250" dirty="0">
              <a:solidFill>
                <a:schemeClr val="lt1"/>
              </a:solidFill>
              <a:latin typeface="Lucida Sans" panose="020B0602030504020204" pitchFamily="34" charset="0"/>
              <a:sym typeface="Lucida Sans"/>
            </a:endParaRPr>
          </a:p>
        </p:txBody>
      </p:sp>
      <p:sp>
        <p:nvSpPr>
          <p:cNvPr id="399" name="Google Shape;399;p33"/>
          <p:cNvSpPr txBox="1"/>
          <p:nvPr/>
        </p:nvSpPr>
        <p:spPr>
          <a:xfrm>
            <a:off x="578800" y="3458500"/>
            <a:ext cx="5349033" cy="131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>
                <a:solidFill>
                  <a:srgbClr val="FF0000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The Risks</a:t>
            </a:r>
            <a:endParaRPr sz="1450" b="0" i="0" u="none" strike="noStrike" cap="none" dirty="0">
              <a:solidFill>
                <a:srgbClr val="FF0000"/>
              </a:solidFill>
              <a:latin typeface="Lucida Sans" panose="020B0602030504020204" pitchFamily="34" charset="0"/>
              <a:ea typeface="Lucida Sans"/>
              <a:cs typeface="Lucida Sans"/>
              <a:sym typeface="Lucida Sans"/>
            </a:endParaRPr>
          </a:p>
          <a:p>
            <a:pPr marL="231775" marR="0" lvl="0" indent="-231775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Lack of unity creates blinds spots for adversaries to exploit</a:t>
            </a:r>
            <a:endParaRPr sz="1250" dirty="0">
              <a:solidFill>
                <a:schemeClr val="lt1"/>
              </a:solidFill>
              <a:latin typeface="Lucida Sans" panose="020B0602030504020204" pitchFamily="34" charset="0"/>
              <a:ea typeface="Lucida Sans"/>
              <a:cs typeface="Lucida Sans"/>
              <a:sym typeface="Lucida Sans"/>
            </a:endParaRPr>
          </a:p>
          <a:p>
            <a:pPr marL="231775" marR="0" lvl="2" indent="-231775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Operational shutdowns = catastrophic financial losses</a:t>
            </a:r>
            <a:endParaRPr sz="1250" dirty="0">
              <a:latin typeface="Lucida Sans" panose="020B0602030504020204" pitchFamily="34" charset="0"/>
            </a:endParaRPr>
          </a:p>
          <a:p>
            <a:pPr marL="231775" marR="0" lvl="2" indent="-231775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Failure to unify risks the consequences of</a:t>
            </a:r>
            <a:b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</a:b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noncompliance in regulatory requirements</a:t>
            </a:r>
            <a:endParaRPr sz="1250" dirty="0">
              <a:latin typeface="Lucida Sans" panose="020B0602030504020204" pitchFamily="34" charset="0"/>
            </a:endParaRPr>
          </a:p>
        </p:txBody>
      </p:sp>
      <p:sp>
        <p:nvSpPr>
          <p:cNvPr id="400" name="Google Shape;400;p33"/>
          <p:cNvSpPr txBox="1"/>
          <p:nvPr/>
        </p:nvSpPr>
        <p:spPr>
          <a:xfrm>
            <a:off x="565225" y="2000461"/>
            <a:ext cx="629803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>
                <a:solidFill>
                  <a:srgbClr val="81CA8A"/>
                </a:solidFill>
                <a:latin typeface="Lucida Sans" panose="020B0602030504020204" pitchFamily="34" charset="0"/>
                <a:ea typeface="Lucida Sans"/>
                <a:cs typeface="Lucida Sans"/>
                <a:sym typeface="Lucida Sans"/>
              </a:rPr>
              <a:t>Today’s Reality</a:t>
            </a:r>
            <a:endParaRPr sz="1450" b="0" i="0" u="none" strike="noStrike" cap="none" dirty="0">
              <a:solidFill>
                <a:srgbClr val="81CA8A"/>
              </a:solidFill>
              <a:latin typeface="Lucida Sans" panose="020B0602030504020204" pitchFamily="34" charset="0"/>
              <a:ea typeface="Lucida Sans"/>
              <a:cs typeface="Lucida Sans"/>
              <a:sym typeface="Lucida Sans"/>
            </a:endParaRPr>
          </a:p>
          <a:p>
            <a:pPr marL="231775" lvl="0" indent="-231775">
              <a:spcBef>
                <a:spcPts val="600"/>
              </a:spcBef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  <a:t>Increase in OT and IT networks being interconnected</a:t>
            </a:r>
            <a:endParaRPr sz="1250" dirty="0">
              <a:solidFill>
                <a:schemeClr val="lt1"/>
              </a:solidFill>
              <a:latin typeface="Lucida Sans" panose="020B0602030504020204" pitchFamily="34" charset="0"/>
              <a:sym typeface="Lucida Sans"/>
            </a:endParaRPr>
          </a:p>
          <a:p>
            <a:pPr marL="231775" lvl="2" indent="-231775">
              <a:spcBef>
                <a:spcPts val="600"/>
              </a:spcBef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  <a:t>Networks must work in harmony to keep operations running</a:t>
            </a:r>
            <a:endParaRPr sz="1250" dirty="0">
              <a:solidFill>
                <a:schemeClr val="lt1"/>
              </a:solidFill>
              <a:latin typeface="Lucida Sans" panose="020B0602030504020204" pitchFamily="34" charset="0"/>
            </a:endParaRPr>
          </a:p>
          <a:p>
            <a:pPr marL="231775" lvl="2" indent="-231775">
              <a:spcBef>
                <a:spcPts val="600"/>
              </a:spcBef>
              <a:buClr>
                <a:schemeClr val="bg1"/>
              </a:buClr>
              <a:buSzPts val="1250"/>
              <a:buFont typeface="Arial"/>
              <a:buChar char="•"/>
              <a:tabLst>
                <a:tab pos="231775" algn="l"/>
              </a:tabLst>
            </a:pPr>
            <a:r>
              <a:rPr lang="en-US" sz="1250" dirty="0">
                <a:solidFill>
                  <a:schemeClr val="lt1"/>
                </a:solidFill>
                <a:latin typeface="Lucida Sans" panose="020B0602030504020204" pitchFamily="34" charset="0"/>
                <a:sym typeface="Lucida Sans"/>
              </a:rPr>
              <a:t>Increase in interconnection opens up opportunity for advanced threats</a:t>
            </a:r>
            <a:endParaRPr sz="1250" dirty="0">
              <a:solidFill>
                <a:schemeClr val="lt1"/>
              </a:solidFill>
              <a:latin typeface="Lucida Sans" panose="020B0602030504020204" pitchFamily="34" charset="0"/>
            </a:endParaRPr>
          </a:p>
        </p:txBody>
      </p:sp>
      <p:pic>
        <p:nvPicPr>
          <p:cNvPr id="401" name="Google Shape;401;p33"/>
          <p:cNvPicPr preferRelativeResize="0"/>
          <p:nvPr/>
        </p:nvPicPr>
        <p:blipFill rotWithShape="1">
          <a:blip r:embed="rId3">
            <a:alphaModFix/>
          </a:blip>
          <a:srcRect l="-2399" t="12271" r="-2399" b="6678"/>
          <a:stretch/>
        </p:blipFill>
        <p:spPr>
          <a:xfrm>
            <a:off x="6353650" y="369295"/>
            <a:ext cx="5290675" cy="613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3385C27-AB71-4589-A1A7-0890D259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9" y="6181781"/>
            <a:ext cx="1516303" cy="748412"/>
          </a:xfrm>
          <a:prstGeom prst="rect">
            <a:avLst/>
          </a:prstGeom>
        </p:spPr>
      </p:pic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D6894552-091D-6E19-70A3-B4D954C3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8392" y="6443239"/>
            <a:ext cx="891166" cy="224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D70E8DA6-4E49-99D7-CF58-F676305918A8}"/>
              </a:ext>
            </a:extLst>
          </p:cNvPr>
          <p:cNvSpPr/>
          <p:nvPr/>
        </p:nvSpPr>
        <p:spPr>
          <a:xfrm>
            <a:off x="0" y="4208585"/>
            <a:ext cx="2989385" cy="2121877"/>
          </a:xfrm>
          <a:prstGeom prst="homePlate">
            <a:avLst>
              <a:gd name="adj" fmla="val 18508"/>
            </a:avLst>
          </a:prstGeom>
          <a:solidFill>
            <a:srgbClr val="284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2" name="Google Shape;452;p36"/>
          <p:cNvGrpSpPr/>
          <p:nvPr/>
        </p:nvGrpSpPr>
        <p:grpSpPr>
          <a:xfrm>
            <a:off x="571501" y="1563527"/>
            <a:ext cx="3555756" cy="307883"/>
            <a:chOff x="775892" y="2210708"/>
            <a:chExt cx="3374136" cy="355200"/>
          </a:xfrm>
        </p:grpSpPr>
        <p:sp>
          <p:nvSpPr>
            <p:cNvPr id="453" name="Google Shape;453;p36"/>
            <p:cNvSpPr/>
            <p:nvPr/>
          </p:nvSpPr>
          <p:spPr>
            <a:xfrm>
              <a:off x="775892" y="2360708"/>
              <a:ext cx="3374136" cy="55200"/>
            </a:xfrm>
            <a:custGeom>
              <a:avLst/>
              <a:gdLst/>
              <a:ahLst/>
              <a:cxnLst/>
              <a:rect l="l" t="t" r="r" b="b"/>
              <a:pathLst>
                <a:path w="3657600" h="120000" extrusionOk="0">
                  <a:moveTo>
                    <a:pt x="0" y="0"/>
                  </a:moveTo>
                  <a:lnTo>
                    <a:pt x="3657600" y="0"/>
                  </a:lnTo>
                </a:path>
              </a:pathLst>
            </a:custGeom>
            <a:noFill/>
            <a:ln w="508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54" name="Google Shape;454;p36"/>
            <p:cNvSpPr txBox="1"/>
            <p:nvPr/>
          </p:nvSpPr>
          <p:spPr>
            <a:xfrm>
              <a:off x="1816957" y="2210708"/>
              <a:ext cx="1321200" cy="355200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1400"/>
                <a:buFont typeface="Lucida Sans"/>
                <a:buNone/>
              </a:pPr>
              <a:r>
                <a:rPr lang="en-US" sz="1400" dirty="0">
                  <a:solidFill>
                    <a:srgbClr val="A5A5A5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1</a:t>
              </a:r>
              <a:r>
                <a:rPr lang="en-US" sz="1400" b="0" i="0" u="none" strike="noStrike" cap="none" dirty="0">
                  <a:solidFill>
                    <a:srgbClr val="A5A5A5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-3 Months</a:t>
              </a:r>
              <a:endParaRPr dirty="0"/>
            </a:p>
          </p:txBody>
        </p:sp>
      </p:grpSp>
      <p:sp>
        <p:nvSpPr>
          <p:cNvPr id="447" name="Google Shape;447;p36"/>
          <p:cNvSpPr/>
          <p:nvPr/>
        </p:nvSpPr>
        <p:spPr>
          <a:xfrm>
            <a:off x="294290" y="3452568"/>
            <a:ext cx="3934876" cy="69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8" name="Google Shape;448;p36"/>
          <p:cNvSpPr/>
          <p:nvPr/>
        </p:nvSpPr>
        <p:spPr>
          <a:xfrm>
            <a:off x="571500" y="2643184"/>
            <a:ext cx="3708152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Aft>
                <a:spcPts val="600"/>
              </a:spcAft>
              <a:buNone/>
            </a:pPr>
            <a:r>
              <a:rPr lang="en-US" b="1" dirty="0">
                <a:solidFill>
                  <a:srgbClr val="8A8A8A"/>
                </a:solidFill>
                <a:latin typeface="Lucida Sans"/>
                <a:ea typeface="Lucida Sans"/>
                <a:cs typeface="Lucida Sans"/>
                <a:sym typeface="Lucida Sans"/>
              </a:rPr>
              <a:t>Establish Baseline </a:t>
            </a:r>
            <a:r>
              <a:rPr lang="en-US" sz="900" dirty="0">
                <a:solidFill>
                  <a:srgbClr val="8A8A8A"/>
                </a:solidFill>
                <a:latin typeface="Lucida Sans"/>
                <a:ea typeface="Lucida Sans"/>
                <a:cs typeface="Lucida Sans"/>
                <a:sym typeface="Lucida Sans"/>
              </a:rPr>
              <a:t>(leverage Dragos Platform)</a:t>
            </a:r>
            <a:endParaRPr sz="1100" dirty="0">
              <a:solidFill>
                <a:srgbClr val="8A8A8A"/>
              </a:solidFill>
            </a:endParaRPr>
          </a:p>
          <a:p>
            <a:pPr marL="168275" marR="0" lvl="0" indent="-168275" algn="l" rtl="0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Conduct Architecture Assessment</a:t>
            </a:r>
            <a:endParaRPr sz="1200" dirty="0"/>
          </a:p>
          <a:p>
            <a:pPr marL="168275" marR="0" lvl="0" indent="-168275" algn="l" rtl="0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Create an Incident Response Plan</a:t>
            </a:r>
            <a:endParaRPr sz="1200" b="1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68275" marR="0" lvl="0" indent="-168275" algn="l" rtl="0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Organize your assets inventory &amp; </a:t>
            </a:r>
            <a:br>
              <a:rPr lang="en-US" sz="12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collection management framework</a:t>
            </a:r>
            <a:endParaRPr sz="1000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9" name="Google Shape;449;p36"/>
          <p:cNvSpPr/>
          <p:nvPr/>
        </p:nvSpPr>
        <p:spPr>
          <a:xfrm>
            <a:off x="571500" y="1851676"/>
            <a:ext cx="3622603" cy="744990"/>
          </a:xfrm>
          <a:prstGeom prst="rect">
            <a:avLst/>
          </a:prstGeom>
          <a:solidFill>
            <a:srgbClr val="8A8A8A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BASELINE</a:t>
            </a:r>
            <a:b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ASSESS, PLAN, &amp; ORGANIZE</a:t>
            </a:r>
            <a:endParaRPr sz="16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0" name="Google Shape;450;p36"/>
          <p:cNvSpPr/>
          <p:nvPr/>
        </p:nvSpPr>
        <p:spPr>
          <a:xfrm>
            <a:off x="4383013" y="1852622"/>
            <a:ext cx="3622603" cy="7408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OPERATIONALIZE</a:t>
            </a:r>
            <a:br>
              <a:rPr lang="en-US" sz="16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DRAGOS PLATFORM OT </a:t>
            </a:r>
            <a:b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RISK CONTROLS</a:t>
            </a:r>
            <a:endParaRPr sz="16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1" name="Google Shape;451;p36"/>
          <p:cNvSpPr/>
          <p:nvPr/>
        </p:nvSpPr>
        <p:spPr>
          <a:xfrm>
            <a:off x="8194526" y="1859588"/>
            <a:ext cx="3622603" cy="740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OPTIMIZE</a:t>
            </a:r>
            <a:br>
              <a:rPr lang="en-US" sz="16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MATURE OT RISK</a:t>
            </a:r>
            <a:b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REDUCTION PROGRAM</a:t>
            </a:r>
            <a:endParaRPr sz="16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5" name="Google Shape;455;p36"/>
          <p:cNvSpPr/>
          <p:nvPr/>
        </p:nvSpPr>
        <p:spPr>
          <a:xfrm>
            <a:off x="4504389" y="2643184"/>
            <a:ext cx="3622603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Aft>
                <a:spcPts val="600"/>
              </a:spcAft>
              <a:buNone/>
            </a:pPr>
            <a:r>
              <a:rPr lang="en-US" b="1" dirty="0">
                <a:solidFill>
                  <a:schemeClr val="accent6"/>
                </a:solidFill>
                <a:latin typeface="Lucida Sans"/>
                <a:ea typeface="Lucida Sans"/>
                <a:cs typeface="Lucida Sans"/>
                <a:sym typeface="Lucida Sans"/>
              </a:rPr>
              <a:t>Operate Dragos Platform </a:t>
            </a:r>
            <a:endParaRPr dirty="0">
              <a:solidFill>
                <a:schemeClr val="accent6"/>
              </a:solidFill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Monitor OT assets &amp; network</a:t>
            </a:r>
            <a:b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</a:b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traffic in Crown Jewel sites</a:t>
            </a:r>
            <a:endParaRPr sz="1200" dirty="0">
              <a:solidFill>
                <a:schemeClr val="lt1"/>
              </a:solidFill>
              <a:latin typeface="Lucida Sans"/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Identify &amp; manage key OT vulnerabilities</a:t>
            </a:r>
            <a:endParaRPr sz="1200" dirty="0">
              <a:solidFill>
                <a:schemeClr val="lt1"/>
              </a:solidFill>
              <a:latin typeface="Lucida Sans"/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Detect &amp; respond to OT incidents </a:t>
            </a:r>
            <a:endParaRPr sz="1200" dirty="0">
              <a:solidFill>
                <a:schemeClr val="lt1"/>
              </a:solidFill>
              <a:latin typeface="Lucida Sans"/>
              <a:sym typeface="Lucida Sans"/>
            </a:endParaRPr>
          </a:p>
        </p:txBody>
      </p:sp>
      <p:sp>
        <p:nvSpPr>
          <p:cNvPr id="456" name="Google Shape;456;p36"/>
          <p:cNvSpPr/>
          <p:nvPr/>
        </p:nvSpPr>
        <p:spPr>
          <a:xfrm>
            <a:off x="8402135" y="2643184"/>
            <a:ext cx="3789865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Aft>
                <a:spcPts val="600"/>
              </a:spcAft>
              <a:buNone/>
            </a:pPr>
            <a:r>
              <a:rPr lang="en-US" b="1" dirty="0">
                <a:solidFill>
                  <a:schemeClr val="accent4"/>
                </a:solidFill>
                <a:latin typeface="Lucida Sans"/>
                <a:ea typeface="Lucida Sans"/>
                <a:cs typeface="Lucida Sans"/>
                <a:sym typeface="Lucida Sans"/>
              </a:rPr>
              <a:t>Expand &amp; Mature </a:t>
            </a:r>
            <a:endParaRPr dirty="0">
              <a:solidFill>
                <a:schemeClr val="accent4"/>
              </a:solidFill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Expand deployment to medium </a:t>
            </a:r>
            <a:br>
              <a:rPr lang="en-US" sz="11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&amp; low impact OT sites</a:t>
            </a:r>
            <a:endParaRPr sz="1200" dirty="0">
              <a:solidFill>
                <a:schemeClr val="lt1"/>
              </a:solidFill>
              <a:latin typeface="Lucida Sans"/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Integrate OT incidents &amp; </a:t>
            </a:r>
            <a:b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</a:b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intelligence with IT SOC</a:t>
            </a:r>
            <a:endParaRPr sz="1200" dirty="0">
              <a:solidFill>
                <a:schemeClr val="lt1"/>
              </a:solidFill>
              <a:latin typeface="Lucida Sans"/>
            </a:endParaRPr>
          </a:p>
          <a:p>
            <a:pPr marL="168275" indent="-168275">
              <a:spcAft>
                <a:spcPts val="60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chemeClr val="lt1"/>
                </a:solidFill>
                <a:latin typeface="Lucida Sans"/>
                <a:sym typeface="Lucida Sans"/>
              </a:rPr>
              <a:t>Validate defensive controls</a:t>
            </a:r>
            <a:endParaRPr sz="1200" dirty="0">
              <a:solidFill>
                <a:schemeClr val="lt1"/>
              </a:solidFill>
              <a:latin typeface="Lucida Sans"/>
              <a:sym typeface="Lucida Sans"/>
            </a:endParaRPr>
          </a:p>
        </p:txBody>
      </p:sp>
      <p:grpSp>
        <p:nvGrpSpPr>
          <p:cNvPr id="457" name="Google Shape;457;p36"/>
          <p:cNvGrpSpPr/>
          <p:nvPr/>
        </p:nvGrpSpPr>
        <p:grpSpPr>
          <a:xfrm>
            <a:off x="8204709" y="1386219"/>
            <a:ext cx="3565392" cy="307736"/>
            <a:chOff x="8019212" y="1884430"/>
            <a:chExt cx="3383280" cy="355030"/>
          </a:xfrm>
        </p:grpSpPr>
        <p:sp>
          <p:nvSpPr>
            <p:cNvPr id="458" name="Google Shape;458;p36"/>
            <p:cNvSpPr/>
            <p:nvPr/>
          </p:nvSpPr>
          <p:spPr>
            <a:xfrm>
              <a:off x="8019212" y="2050958"/>
              <a:ext cx="3383280" cy="0"/>
            </a:xfrm>
            <a:custGeom>
              <a:avLst/>
              <a:gdLst/>
              <a:ahLst/>
              <a:cxnLst/>
              <a:rect l="l" t="t" r="r" b="b"/>
              <a:pathLst>
                <a:path w="3657600" h="120000" extrusionOk="0">
                  <a:moveTo>
                    <a:pt x="0" y="0"/>
                  </a:moveTo>
                  <a:lnTo>
                    <a:pt x="3657600" y="0"/>
                  </a:lnTo>
                </a:path>
              </a:pathLst>
            </a:custGeom>
            <a:noFill/>
            <a:ln w="508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59" name="Google Shape;459;p36"/>
            <p:cNvSpPr txBox="1"/>
            <p:nvPr/>
          </p:nvSpPr>
          <p:spPr>
            <a:xfrm>
              <a:off x="8578677" y="1884430"/>
              <a:ext cx="2299200" cy="3550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400"/>
                <a:buFont typeface="Lucida Sans"/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12-24 Months (+ongoing)</a:t>
              </a:r>
              <a:endParaRPr dirty="0"/>
            </a:p>
          </p:txBody>
        </p:sp>
      </p:grpSp>
      <p:grpSp>
        <p:nvGrpSpPr>
          <p:cNvPr id="460" name="Google Shape;460;p36"/>
          <p:cNvGrpSpPr/>
          <p:nvPr/>
        </p:nvGrpSpPr>
        <p:grpSpPr>
          <a:xfrm>
            <a:off x="571501" y="1386220"/>
            <a:ext cx="7390961" cy="307883"/>
            <a:chOff x="775892" y="1884430"/>
            <a:chExt cx="7013448" cy="355200"/>
          </a:xfrm>
        </p:grpSpPr>
        <p:sp>
          <p:nvSpPr>
            <p:cNvPr id="461" name="Google Shape;461;p36"/>
            <p:cNvSpPr/>
            <p:nvPr/>
          </p:nvSpPr>
          <p:spPr>
            <a:xfrm>
              <a:off x="775892" y="2050958"/>
              <a:ext cx="7013448" cy="0"/>
            </a:xfrm>
            <a:custGeom>
              <a:avLst/>
              <a:gdLst/>
              <a:ahLst/>
              <a:cxnLst/>
              <a:rect l="l" t="t" r="r" b="b"/>
              <a:pathLst>
                <a:path w="3657600" h="120000" extrusionOk="0">
                  <a:moveTo>
                    <a:pt x="0" y="0"/>
                  </a:moveTo>
                  <a:lnTo>
                    <a:pt x="3657600" y="0"/>
                  </a:lnTo>
                </a:path>
              </a:pathLst>
            </a:custGeom>
            <a:noFill/>
            <a:ln w="508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2" name="Google Shape;462;p36"/>
            <p:cNvSpPr txBox="1"/>
            <p:nvPr/>
          </p:nvSpPr>
          <p:spPr>
            <a:xfrm>
              <a:off x="5464434" y="1884430"/>
              <a:ext cx="1321200" cy="355200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400"/>
                <a:buFont typeface="Lucida Sans"/>
                <a:buNone/>
              </a:pPr>
              <a:r>
                <a:rPr lang="en-US" sz="1400" dirty="0">
                  <a:solidFill>
                    <a:schemeClr val="accent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3</a:t>
              </a:r>
              <a:r>
                <a:rPr lang="en-US" sz="1400" b="0" i="0" u="none" strike="noStrike" cap="none" dirty="0">
                  <a:solidFill>
                    <a:schemeClr val="accent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-12 Months</a:t>
              </a:r>
              <a:endParaRPr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D9C79-9BB8-2BAF-197E-1DC101B4CE4A}"/>
              </a:ext>
            </a:extLst>
          </p:cNvPr>
          <p:cNvGrpSpPr/>
          <p:nvPr/>
        </p:nvGrpSpPr>
        <p:grpSpPr>
          <a:xfrm>
            <a:off x="3175379" y="4149903"/>
            <a:ext cx="1281898" cy="2158592"/>
            <a:chOff x="3224151" y="4302368"/>
            <a:chExt cx="1184354" cy="1994339"/>
          </a:xfrm>
        </p:grpSpPr>
        <p:sp>
          <p:nvSpPr>
            <p:cNvPr id="466" name="Google Shape;466;p36"/>
            <p:cNvSpPr/>
            <p:nvPr/>
          </p:nvSpPr>
          <p:spPr>
            <a:xfrm>
              <a:off x="3224151" y="4302368"/>
              <a:ext cx="1184354" cy="1184563"/>
            </a:xfrm>
            <a:prstGeom prst="donut">
              <a:avLst>
                <a:gd name="adj" fmla="val 16975"/>
              </a:avLst>
            </a:prstGeom>
            <a:solidFill>
              <a:srgbClr val="16E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3224151" y="4922990"/>
              <a:ext cx="1184354" cy="121767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3224151" y="6057616"/>
              <a:ext cx="1184354" cy="239091"/>
            </a:xfrm>
            <a:prstGeom prst="rect">
              <a:avLst/>
            </a:prstGeom>
            <a:solidFill>
              <a:srgbClr val="16E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3F3F3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</a:t>
              </a:r>
              <a:endParaRPr>
                <a:solidFill>
                  <a:srgbClr val="F3F3F3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sp>
          <p:nvSpPr>
            <p:cNvPr id="469" name="Google Shape;469;p36"/>
            <p:cNvSpPr txBox="1"/>
            <p:nvPr/>
          </p:nvSpPr>
          <p:spPr>
            <a:xfrm>
              <a:off x="3276412" y="5387318"/>
              <a:ext cx="1084079" cy="454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ICS Incident Response Plan</a:t>
              </a:r>
              <a:endParaRPr sz="1000" dirty="0">
                <a:solidFill>
                  <a:schemeClr val="bg1"/>
                </a:solidFill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3397428" y="4476238"/>
              <a:ext cx="836822" cy="836822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3458181" y="4536992"/>
              <a:ext cx="715316" cy="715316"/>
            </a:xfrm>
            <a:prstGeom prst="ellipse">
              <a:avLst/>
            </a:prstGeom>
            <a:solidFill>
              <a:srgbClr val="16E5E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472" name="Google Shape;472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00754" y="4679565"/>
              <a:ext cx="430170" cy="4301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F1470-FB09-326B-024B-34B5859B0126}"/>
              </a:ext>
            </a:extLst>
          </p:cNvPr>
          <p:cNvGrpSpPr/>
          <p:nvPr/>
        </p:nvGrpSpPr>
        <p:grpSpPr>
          <a:xfrm>
            <a:off x="5012344" y="4149903"/>
            <a:ext cx="1281898" cy="2158592"/>
            <a:chOff x="4586332" y="4302368"/>
            <a:chExt cx="1184354" cy="1994339"/>
          </a:xfrm>
        </p:grpSpPr>
        <p:sp>
          <p:nvSpPr>
            <p:cNvPr id="474" name="Google Shape;474;p36"/>
            <p:cNvSpPr/>
            <p:nvPr/>
          </p:nvSpPr>
          <p:spPr>
            <a:xfrm>
              <a:off x="4586332" y="4302368"/>
              <a:ext cx="1184354" cy="1184563"/>
            </a:xfrm>
            <a:prstGeom prst="donut">
              <a:avLst>
                <a:gd name="adj" fmla="val 16975"/>
              </a:avLst>
            </a:prstGeom>
            <a:solidFill>
              <a:srgbClr val="12BB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86332" y="4922990"/>
              <a:ext cx="1184354" cy="121767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86332" y="6057616"/>
              <a:ext cx="1184354" cy="239091"/>
            </a:xfrm>
            <a:prstGeom prst="rect">
              <a:avLst/>
            </a:prstGeom>
            <a:solidFill>
              <a:srgbClr val="12BB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3F3F3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2</a:t>
              </a:r>
              <a:endParaRPr>
                <a:solidFill>
                  <a:srgbClr val="F3F3F3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sp>
          <p:nvSpPr>
            <p:cNvPr id="477" name="Google Shape;477;p36"/>
            <p:cNvSpPr txBox="1"/>
            <p:nvPr/>
          </p:nvSpPr>
          <p:spPr>
            <a:xfrm>
              <a:off x="4638592" y="5387317"/>
              <a:ext cx="1084079" cy="454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Defensible Architecture</a:t>
              </a:r>
              <a:endParaRPr sz="1000" b="1" dirty="0">
                <a:solidFill>
                  <a:schemeClr val="bg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759608" y="4476238"/>
              <a:ext cx="836822" cy="836822"/>
            </a:xfrm>
            <a:prstGeom prst="ellipse">
              <a:avLst/>
            </a:prstGeom>
            <a:solidFill>
              <a:srgbClr val="1B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822974" y="4536992"/>
              <a:ext cx="715316" cy="715316"/>
            </a:xfrm>
            <a:prstGeom prst="ellipse">
              <a:avLst/>
            </a:prstGeom>
            <a:solidFill>
              <a:srgbClr val="12BBB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01" name="Google Shape;501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45088" y="4659411"/>
              <a:ext cx="470472" cy="4704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2D13A-D7F8-3C09-E121-01AED0D60C3D}"/>
              </a:ext>
            </a:extLst>
          </p:cNvPr>
          <p:cNvGrpSpPr/>
          <p:nvPr/>
        </p:nvGrpSpPr>
        <p:grpSpPr>
          <a:xfrm>
            <a:off x="6849309" y="4149903"/>
            <a:ext cx="1281898" cy="2158592"/>
            <a:chOff x="5948513" y="4302368"/>
            <a:chExt cx="1184354" cy="1994339"/>
          </a:xfrm>
        </p:grpSpPr>
        <p:sp>
          <p:nvSpPr>
            <p:cNvPr id="481" name="Google Shape;481;p36"/>
            <p:cNvSpPr/>
            <p:nvPr/>
          </p:nvSpPr>
          <p:spPr>
            <a:xfrm>
              <a:off x="5948513" y="4302368"/>
              <a:ext cx="1184354" cy="1184563"/>
            </a:xfrm>
            <a:prstGeom prst="donut">
              <a:avLst>
                <a:gd name="adj" fmla="val 16975"/>
              </a:avLst>
            </a:prstGeom>
            <a:solidFill>
              <a:srgbClr val="01A5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5948513" y="4922990"/>
              <a:ext cx="1184354" cy="121767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5948513" y="6057616"/>
              <a:ext cx="1184354" cy="239091"/>
            </a:xfrm>
            <a:prstGeom prst="rect">
              <a:avLst/>
            </a:prstGeom>
            <a:solidFill>
              <a:srgbClr val="01A5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3F3F3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3</a:t>
              </a:r>
              <a:endParaRPr>
                <a:solidFill>
                  <a:srgbClr val="F3F3F3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sp>
          <p:nvSpPr>
            <p:cNvPr id="484" name="Google Shape;484;p36"/>
            <p:cNvSpPr txBox="1"/>
            <p:nvPr/>
          </p:nvSpPr>
          <p:spPr>
            <a:xfrm>
              <a:off x="6000773" y="5316228"/>
              <a:ext cx="1084079" cy="59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ICS Network Visibility &amp; Monitoring</a:t>
              </a:r>
              <a:endParaRPr sz="1000" dirty="0">
                <a:solidFill>
                  <a:schemeClr val="bg1"/>
                </a:solidFill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6121789" y="4476238"/>
              <a:ext cx="836822" cy="836822"/>
            </a:xfrm>
            <a:prstGeom prst="ellipse">
              <a:avLst/>
            </a:prstGeom>
            <a:solidFill>
              <a:srgbClr val="1B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6185155" y="4536992"/>
              <a:ext cx="715316" cy="715316"/>
            </a:xfrm>
            <a:prstGeom prst="ellipse">
              <a:avLst/>
            </a:prstGeom>
            <a:solidFill>
              <a:srgbClr val="01A5A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02" name="Google Shape;502;p36"/>
            <p:cNvPicPr preferRelativeResize="0"/>
            <p:nvPr/>
          </p:nvPicPr>
          <p:blipFill rotWithShape="1">
            <a:blip r:embed="rId5">
              <a:alphaModFix/>
            </a:blip>
            <a:srcRect l="20387" t="20387" r="20387" b="20387"/>
            <a:stretch/>
          </p:blipFill>
          <p:spPr>
            <a:xfrm>
              <a:off x="6277311" y="4630505"/>
              <a:ext cx="528263" cy="528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9F0FD4-742B-3A67-48A7-00CA0CEC1FED}"/>
              </a:ext>
            </a:extLst>
          </p:cNvPr>
          <p:cNvGrpSpPr/>
          <p:nvPr/>
        </p:nvGrpSpPr>
        <p:grpSpPr>
          <a:xfrm>
            <a:off x="8686274" y="4149903"/>
            <a:ext cx="1281898" cy="2158592"/>
            <a:chOff x="7310693" y="4302368"/>
            <a:chExt cx="1184354" cy="1994339"/>
          </a:xfrm>
        </p:grpSpPr>
        <p:sp>
          <p:nvSpPr>
            <p:cNvPr id="488" name="Google Shape;488;p36"/>
            <p:cNvSpPr/>
            <p:nvPr/>
          </p:nvSpPr>
          <p:spPr>
            <a:xfrm>
              <a:off x="7310693" y="4302368"/>
              <a:ext cx="1184354" cy="1184563"/>
            </a:xfrm>
            <a:prstGeom prst="donut">
              <a:avLst>
                <a:gd name="adj" fmla="val 16975"/>
              </a:avLst>
            </a:prstGeom>
            <a:solidFill>
              <a:srgbClr val="016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7310693" y="4922990"/>
              <a:ext cx="1184354" cy="121767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7310693" y="6057616"/>
              <a:ext cx="1184354" cy="239091"/>
            </a:xfrm>
            <a:prstGeom prst="rect">
              <a:avLst/>
            </a:prstGeom>
            <a:solidFill>
              <a:srgbClr val="016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3F3F3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4</a:t>
              </a:r>
              <a:endParaRPr>
                <a:solidFill>
                  <a:srgbClr val="F3F3F3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sp>
          <p:nvSpPr>
            <p:cNvPr id="491" name="Google Shape;491;p36"/>
            <p:cNvSpPr txBox="1"/>
            <p:nvPr/>
          </p:nvSpPr>
          <p:spPr>
            <a:xfrm>
              <a:off x="7362954" y="5387317"/>
              <a:ext cx="1084079" cy="454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Secure Remote Access</a:t>
              </a:r>
              <a:endParaRPr sz="1000" dirty="0">
                <a:solidFill>
                  <a:schemeClr val="bg1"/>
                </a:solidFill>
              </a:endParaRPr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7483970" y="4476238"/>
              <a:ext cx="836822" cy="836822"/>
            </a:xfrm>
            <a:prstGeom prst="ellipse">
              <a:avLst/>
            </a:prstGeom>
            <a:solidFill>
              <a:srgbClr val="1B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7547336" y="4536992"/>
              <a:ext cx="715316" cy="715316"/>
            </a:xfrm>
            <a:prstGeom prst="ellipse">
              <a:avLst/>
            </a:prstGeom>
            <a:solidFill>
              <a:srgbClr val="016D6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03" name="Google Shape;503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56591" y="4634726"/>
              <a:ext cx="519844" cy="519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810BF2-4B64-FF93-73AA-3A2B76B17F19}"/>
              </a:ext>
            </a:extLst>
          </p:cNvPr>
          <p:cNvGrpSpPr/>
          <p:nvPr/>
        </p:nvGrpSpPr>
        <p:grpSpPr>
          <a:xfrm>
            <a:off x="10523240" y="4149903"/>
            <a:ext cx="1281898" cy="2158592"/>
            <a:chOff x="8672874" y="4302368"/>
            <a:chExt cx="1184354" cy="1994339"/>
          </a:xfrm>
        </p:grpSpPr>
        <p:sp>
          <p:nvSpPr>
            <p:cNvPr id="495" name="Google Shape;495;p36"/>
            <p:cNvSpPr/>
            <p:nvPr/>
          </p:nvSpPr>
          <p:spPr>
            <a:xfrm>
              <a:off x="8672874" y="4302368"/>
              <a:ext cx="1184354" cy="1184563"/>
            </a:xfrm>
            <a:prstGeom prst="donut">
              <a:avLst>
                <a:gd name="adj" fmla="val 16975"/>
              </a:avLst>
            </a:prstGeom>
            <a:solidFill>
              <a:srgbClr val="004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8672874" y="4922990"/>
              <a:ext cx="1184354" cy="121767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8672874" y="6057616"/>
              <a:ext cx="1184354" cy="239091"/>
            </a:xfrm>
            <a:prstGeom prst="rect">
              <a:avLst/>
            </a:prstGeom>
            <a:solidFill>
              <a:srgbClr val="004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3F3F3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5</a:t>
              </a:r>
              <a:endParaRPr>
                <a:solidFill>
                  <a:srgbClr val="F3F3F3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sp>
          <p:nvSpPr>
            <p:cNvPr id="498" name="Google Shape;498;p36"/>
            <p:cNvSpPr txBox="1"/>
            <p:nvPr/>
          </p:nvSpPr>
          <p:spPr>
            <a:xfrm>
              <a:off x="8725135" y="5316228"/>
              <a:ext cx="1084079" cy="59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Risk-Based Vulnerability Management</a:t>
              </a:r>
              <a:endParaRPr sz="1000" dirty="0">
                <a:solidFill>
                  <a:schemeClr val="bg1"/>
                </a:solidFill>
              </a:endParaRPr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8846151" y="4476238"/>
              <a:ext cx="836822" cy="836822"/>
            </a:xfrm>
            <a:prstGeom prst="ellipse">
              <a:avLst/>
            </a:prstGeom>
            <a:solidFill>
              <a:srgbClr val="1B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8909517" y="4536992"/>
              <a:ext cx="715316" cy="715316"/>
            </a:xfrm>
            <a:prstGeom prst="ellipse">
              <a:avLst/>
            </a:prstGeom>
            <a:solidFill>
              <a:srgbClr val="00464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04" name="Google Shape;504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967127" y="4569853"/>
              <a:ext cx="649586" cy="6495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3883BA-7A15-80D7-C0A1-78833FAD4EDE}"/>
              </a:ext>
            </a:extLst>
          </p:cNvPr>
          <p:cNvGrpSpPr/>
          <p:nvPr/>
        </p:nvGrpSpPr>
        <p:grpSpPr>
          <a:xfrm rot="5400000">
            <a:off x="679463" y="4050989"/>
            <a:ext cx="1791650" cy="2757854"/>
            <a:chOff x="1583409" y="4194525"/>
            <a:chExt cx="1370712" cy="2109912"/>
          </a:xfrm>
        </p:grpSpPr>
        <p:pic>
          <p:nvPicPr>
            <p:cNvPr id="464" name="Google Shape;464;p36"/>
            <p:cNvPicPr preferRelativeResize="0"/>
            <p:nvPr/>
          </p:nvPicPr>
          <p:blipFill rotWithShape="1">
            <a:blip r:embed="rId8">
              <a:alphaModFix/>
            </a:blip>
            <a:srcRect t="21923" r="69290" b="31756"/>
            <a:stretch/>
          </p:blipFill>
          <p:spPr>
            <a:xfrm rot="16200000">
              <a:off x="1303411" y="5170355"/>
              <a:ext cx="1371002" cy="811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990A1D2-FD76-21B5-D78F-1E1E934C1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747" t="1902" r="-200" b="641"/>
            <a:stretch/>
          </p:blipFill>
          <p:spPr>
            <a:xfrm rot="16200000">
              <a:off x="1441350" y="4791666"/>
              <a:ext cx="2109912" cy="9156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18B6682-2BC6-F4ED-94DC-ED7AFB4C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"/>
            <a:ext cx="11155680" cy="685800"/>
          </a:xfrm>
        </p:spPr>
        <p:txBody>
          <a:bodyPr/>
          <a:lstStyle/>
          <a:p>
            <a:r>
              <a:rPr lang="en-US" dirty="0">
                <a:sym typeface="Lucida Sans"/>
              </a:rPr>
              <a:t>ICS/OT Cyber Security Journey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g273f044043e_0_479" descr="A person in headphones sitting at a desk with multiple monitors&#10;&#10;Description automatically generated">
            <a:extLst>
              <a:ext uri="{FF2B5EF4-FFF2-40B4-BE49-F238E27FC236}">
                <a16:creationId xmlns:a16="http://schemas.microsoft.com/office/drawing/2014/main" id="{767F93CF-DE69-C26F-3774-5D48D3C22B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51184" cy="68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61;g273f044043e_0_479" descr="A person in headphones sitting at a desk with a sound board&#10;&#10;Description automatically generated">
            <a:extLst>
              <a:ext uri="{FF2B5EF4-FFF2-40B4-BE49-F238E27FC236}">
                <a16:creationId xmlns:a16="http://schemas.microsoft.com/office/drawing/2014/main" id="{5ECD5015-A865-03D4-8892-9E6D09D82A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20" r="50176" b="20"/>
          <a:stretch/>
        </p:blipFill>
        <p:spPr>
          <a:xfrm>
            <a:off x="4861" y="5495"/>
            <a:ext cx="6030501" cy="686167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C51AF7A-987A-089F-C808-C6FF29D5676B}"/>
              </a:ext>
            </a:extLst>
          </p:cNvPr>
          <p:cNvSpPr/>
          <p:nvPr/>
        </p:nvSpPr>
        <p:spPr>
          <a:xfrm>
            <a:off x="5908431" y="3483431"/>
            <a:ext cx="0" cy="873390"/>
          </a:xfrm>
          <a:custGeom>
            <a:avLst/>
            <a:gdLst>
              <a:gd name="connsiteX0" fmla="*/ 0 w 996286"/>
              <a:gd name="connsiteY0" fmla="*/ 2593075 h 2593075"/>
              <a:gd name="connsiteX1" fmla="*/ 996286 w 996286"/>
              <a:gd name="connsiteY1" fmla="*/ 2593075 h 2593075"/>
              <a:gd name="connsiteX2" fmla="*/ 996286 w 996286"/>
              <a:gd name="connsiteY2" fmla="*/ 0 h 2593075"/>
              <a:gd name="connsiteX0" fmla="*/ 0 w 0"/>
              <a:gd name="connsiteY0" fmla="*/ 2593075 h 2593075"/>
              <a:gd name="connsiteX1" fmla="*/ 0 w 0"/>
              <a:gd name="connsiteY1" fmla="*/ 0 h 25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93075">
                <a:moveTo>
                  <a:pt x="0" y="2593075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C0000"/>
            </a:solidFill>
            <a:tailEnd type="triangl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D07A818-B56F-68E5-C362-E1C128CC3D95}"/>
              </a:ext>
            </a:extLst>
          </p:cNvPr>
          <p:cNvSpPr/>
          <p:nvPr/>
        </p:nvSpPr>
        <p:spPr>
          <a:xfrm flipH="1">
            <a:off x="6149591" y="3488455"/>
            <a:ext cx="0" cy="873390"/>
          </a:xfrm>
          <a:custGeom>
            <a:avLst/>
            <a:gdLst>
              <a:gd name="connsiteX0" fmla="*/ 0 w 996286"/>
              <a:gd name="connsiteY0" fmla="*/ 2593075 h 2593075"/>
              <a:gd name="connsiteX1" fmla="*/ 996286 w 996286"/>
              <a:gd name="connsiteY1" fmla="*/ 2593075 h 2593075"/>
              <a:gd name="connsiteX2" fmla="*/ 996286 w 996286"/>
              <a:gd name="connsiteY2" fmla="*/ 0 h 2593075"/>
              <a:gd name="connsiteX0" fmla="*/ 0 w 0"/>
              <a:gd name="connsiteY0" fmla="*/ 2593075 h 2593075"/>
              <a:gd name="connsiteX1" fmla="*/ 0 w 0"/>
              <a:gd name="connsiteY1" fmla="*/ 0 h 25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93075">
                <a:moveTo>
                  <a:pt x="0" y="2593075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chemeClr val="accent1"/>
            </a:solidFill>
            <a:tailEnd type="triangl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BA6558-709A-D0A5-63AF-4F7573E8782E}"/>
              </a:ext>
            </a:extLst>
          </p:cNvPr>
          <p:cNvGrpSpPr/>
          <p:nvPr/>
        </p:nvGrpSpPr>
        <p:grpSpPr>
          <a:xfrm>
            <a:off x="5116097" y="3857830"/>
            <a:ext cx="1833554" cy="1482805"/>
            <a:chOff x="5386843" y="4162308"/>
            <a:chExt cx="1000575" cy="11590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BF69F6-BA16-EEA0-1E27-C9A935429B06}"/>
                </a:ext>
              </a:extLst>
            </p:cNvPr>
            <p:cNvSpPr/>
            <p:nvPr/>
          </p:nvSpPr>
          <p:spPr>
            <a:xfrm rot="10800000">
              <a:off x="5394285" y="4162308"/>
              <a:ext cx="992379" cy="1103830"/>
            </a:xfrm>
            <a:custGeom>
              <a:avLst/>
              <a:gdLst>
                <a:gd name="connsiteX0" fmla="*/ 992379 w 992379"/>
                <a:gd name="connsiteY0" fmla="*/ 71 h 1103830"/>
                <a:gd name="connsiteX1" fmla="*/ 907414 w 992379"/>
                <a:gd name="connsiteY1" fmla="*/ 222656 h 1103830"/>
                <a:gd name="connsiteX2" fmla="*/ 892720 w 992379"/>
                <a:gd name="connsiteY2" fmla="*/ 261219 h 1103830"/>
                <a:gd name="connsiteX3" fmla="*/ 830287 w 992379"/>
                <a:gd name="connsiteY3" fmla="*/ 424812 h 1103830"/>
                <a:gd name="connsiteX4" fmla="*/ 787593 w 992379"/>
                <a:gd name="connsiteY4" fmla="*/ 536672 h 1103830"/>
                <a:gd name="connsiteX5" fmla="*/ 753133 w 992379"/>
                <a:gd name="connsiteY5" fmla="*/ 626968 h 1103830"/>
                <a:gd name="connsiteX6" fmla="*/ 737562 w 992379"/>
                <a:gd name="connsiteY6" fmla="*/ 667766 h 1103830"/>
                <a:gd name="connsiteX7" fmla="*/ 682441 w 992379"/>
                <a:gd name="connsiteY7" fmla="*/ 812144 h 1103830"/>
                <a:gd name="connsiteX8" fmla="*/ 679720 w 992379"/>
                <a:gd name="connsiteY8" fmla="*/ 819319 h 1103830"/>
                <a:gd name="connsiteX9" fmla="*/ 677642 w 992379"/>
                <a:gd name="connsiteY9" fmla="*/ 824878 h 1103830"/>
                <a:gd name="connsiteX10" fmla="*/ 676051 w 992379"/>
                <a:gd name="connsiteY10" fmla="*/ 829124 h 1103830"/>
                <a:gd name="connsiteX11" fmla="*/ 623351 w 992379"/>
                <a:gd name="connsiteY11" fmla="*/ 1076273 h 1103830"/>
                <a:gd name="connsiteX12" fmla="*/ 498485 w 992379"/>
                <a:gd name="connsiteY12" fmla="*/ 1103720 h 1103830"/>
                <a:gd name="connsiteX13" fmla="*/ 388910 w 992379"/>
                <a:gd name="connsiteY13" fmla="*/ 1076273 h 1103830"/>
                <a:gd name="connsiteX14" fmla="*/ 370366 w 992379"/>
                <a:gd name="connsiteY14" fmla="*/ 951335 h 1103830"/>
                <a:gd name="connsiteX15" fmla="*/ 333646 w 992379"/>
                <a:gd name="connsiteY15" fmla="*/ 829124 h 1103830"/>
                <a:gd name="connsiteX16" fmla="*/ 330165 w 992379"/>
                <a:gd name="connsiteY16" fmla="*/ 820086 h 1103830"/>
                <a:gd name="connsiteX17" fmla="*/ 327029 w 992379"/>
                <a:gd name="connsiteY17" fmla="*/ 812151 h 1103830"/>
                <a:gd name="connsiteX18" fmla="*/ 267200 w 992379"/>
                <a:gd name="connsiteY18" fmla="*/ 663577 h 1103830"/>
                <a:gd name="connsiteX19" fmla="*/ 252460 w 992379"/>
                <a:gd name="connsiteY19" fmla="*/ 626975 h 1103830"/>
                <a:gd name="connsiteX20" fmla="*/ 216091 w 992379"/>
                <a:gd name="connsiteY20" fmla="*/ 536679 h 1103830"/>
                <a:gd name="connsiteX21" fmla="*/ 171047 w 992379"/>
                <a:gd name="connsiteY21" fmla="*/ 424818 h 1103830"/>
                <a:gd name="connsiteX22" fmla="*/ 105179 w 992379"/>
                <a:gd name="connsiteY22" fmla="*/ 261226 h 1103830"/>
                <a:gd name="connsiteX23" fmla="*/ 89634 w 992379"/>
                <a:gd name="connsiteY23" fmla="*/ 222662 h 1103830"/>
                <a:gd name="connsiteX24" fmla="*/ 0 w 992379"/>
                <a:gd name="connsiteY24" fmla="*/ 0 h 1103830"/>
                <a:gd name="connsiteX25" fmla="*/ 2214 w 992379"/>
                <a:gd name="connsiteY25" fmla="*/ 0 h 1103830"/>
                <a:gd name="connsiteX26" fmla="*/ 145580 w 992379"/>
                <a:gd name="connsiteY26" fmla="*/ 12500 h 1103830"/>
                <a:gd name="connsiteX27" fmla="*/ 497368 w 992379"/>
                <a:gd name="connsiteY27" fmla="*/ 18493 h 1103830"/>
                <a:gd name="connsiteX28" fmla="*/ 849156 w 992379"/>
                <a:gd name="connsiteY28" fmla="*/ 12500 h 1103830"/>
                <a:gd name="connsiteX29" fmla="*/ 992379 w 992379"/>
                <a:gd name="connsiteY29" fmla="*/ 71 h 110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2379" h="1103830">
                  <a:moveTo>
                    <a:pt x="992379" y="71"/>
                  </a:moveTo>
                  <a:lnTo>
                    <a:pt x="907414" y="222656"/>
                  </a:lnTo>
                  <a:lnTo>
                    <a:pt x="892720" y="261219"/>
                  </a:lnTo>
                  <a:lnTo>
                    <a:pt x="830287" y="424812"/>
                  </a:lnTo>
                  <a:lnTo>
                    <a:pt x="787593" y="536672"/>
                  </a:lnTo>
                  <a:lnTo>
                    <a:pt x="753133" y="626968"/>
                  </a:lnTo>
                  <a:lnTo>
                    <a:pt x="737562" y="667766"/>
                  </a:lnTo>
                  <a:lnTo>
                    <a:pt x="682441" y="812144"/>
                  </a:lnTo>
                  <a:lnTo>
                    <a:pt x="679720" y="819319"/>
                  </a:lnTo>
                  <a:cubicBezTo>
                    <a:pt x="679006" y="821163"/>
                    <a:pt x="678311" y="823008"/>
                    <a:pt x="677642" y="824878"/>
                  </a:cubicBezTo>
                  <a:cubicBezTo>
                    <a:pt x="677090" y="826287"/>
                    <a:pt x="676584" y="827715"/>
                    <a:pt x="676051" y="829124"/>
                  </a:cubicBezTo>
                  <a:cubicBezTo>
                    <a:pt x="649688" y="900531"/>
                    <a:pt x="630111" y="982613"/>
                    <a:pt x="623351" y="1076273"/>
                  </a:cubicBezTo>
                  <a:cubicBezTo>
                    <a:pt x="601761" y="1086974"/>
                    <a:pt x="557185" y="1105428"/>
                    <a:pt x="498485" y="1103720"/>
                  </a:cubicBezTo>
                  <a:cubicBezTo>
                    <a:pt x="448181" y="1102265"/>
                    <a:pt x="409832" y="1086656"/>
                    <a:pt x="388910" y="1076273"/>
                  </a:cubicBezTo>
                  <a:cubicBezTo>
                    <a:pt x="385820" y="1034319"/>
                    <a:pt x="379618" y="992600"/>
                    <a:pt x="370366" y="951335"/>
                  </a:cubicBezTo>
                  <a:cubicBezTo>
                    <a:pt x="361139" y="910076"/>
                    <a:pt x="348892" y="869253"/>
                    <a:pt x="333646" y="829124"/>
                  </a:cubicBezTo>
                  <a:cubicBezTo>
                    <a:pt x="332490" y="826105"/>
                    <a:pt x="331341" y="823079"/>
                    <a:pt x="330165" y="820086"/>
                  </a:cubicBezTo>
                  <a:cubicBezTo>
                    <a:pt x="329126" y="817436"/>
                    <a:pt x="328088" y="814807"/>
                    <a:pt x="327029" y="812151"/>
                  </a:cubicBezTo>
                  <a:lnTo>
                    <a:pt x="267200" y="663577"/>
                  </a:lnTo>
                  <a:lnTo>
                    <a:pt x="252460" y="626975"/>
                  </a:lnTo>
                  <a:lnTo>
                    <a:pt x="216091" y="536679"/>
                  </a:lnTo>
                  <a:lnTo>
                    <a:pt x="171047" y="424818"/>
                  </a:lnTo>
                  <a:lnTo>
                    <a:pt x="105179" y="261226"/>
                  </a:lnTo>
                  <a:lnTo>
                    <a:pt x="89634" y="222662"/>
                  </a:lnTo>
                  <a:lnTo>
                    <a:pt x="0" y="0"/>
                  </a:lnTo>
                  <a:lnTo>
                    <a:pt x="2214" y="0"/>
                  </a:lnTo>
                  <a:cubicBezTo>
                    <a:pt x="12409" y="3714"/>
                    <a:pt x="44512" y="8350"/>
                    <a:pt x="145580" y="12500"/>
                  </a:cubicBezTo>
                  <a:cubicBezTo>
                    <a:pt x="239564" y="16350"/>
                    <a:pt x="364476" y="18493"/>
                    <a:pt x="497368" y="18493"/>
                  </a:cubicBezTo>
                  <a:cubicBezTo>
                    <a:pt x="630260" y="18493"/>
                    <a:pt x="755198" y="16350"/>
                    <a:pt x="849156" y="12500"/>
                  </a:cubicBezTo>
                  <a:cubicBezTo>
                    <a:pt x="949738" y="8370"/>
                    <a:pt x="982003" y="3779"/>
                    <a:pt x="992379" y="71"/>
                  </a:cubicBezTo>
                  <a:close/>
                </a:path>
              </a:pathLst>
            </a:custGeom>
            <a:gradFill>
              <a:gsLst>
                <a:gs pos="0">
                  <a:srgbClr val="FC0000"/>
                </a:gs>
                <a:gs pos="85000">
                  <a:schemeClr val="accent1"/>
                </a:gs>
              </a:gsLst>
              <a:lin ang="10800000" scaled="0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EFD1885-D643-A068-5ED7-45200A3243DB}"/>
                </a:ext>
              </a:extLst>
            </p:cNvPr>
            <p:cNvSpPr/>
            <p:nvPr/>
          </p:nvSpPr>
          <p:spPr>
            <a:xfrm rot="10800000">
              <a:off x="5386843" y="5227690"/>
              <a:ext cx="1000575" cy="93671"/>
            </a:xfrm>
            <a:custGeom>
              <a:avLst/>
              <a:gdLst>
                <a:gd name="connsiteX0" fmla="*/ 493537 w 987067"/>
                <a:gd name="connsiteY0" fmla="*/ 35817 h 35817"/>
                <a:gd name="connsiteX1" fmla="*/ 961328 w 987067"/>
                <a:gd name="connsiteY1" fmla="*/ 22382 h 35817"/>
                <a:gd name="connsiteX2" fmla="*/ 987068 w 987067"/>
                <a:gd name="connsiteY2" fmla="*/ 17909 h 35817"/>
                <a:gd name="connsiteX3" fmla="*/ 493537 w 987067"/>
                <a:gd name="connsiteY3" fmla="*/ 0 h 35817"/>
                <a:gd name="connsiteX4" fmla="*/ 0 w 987067"/>
                <a:gd name="connsiteY4" fmla="*/ 17909 h 35817"/>
                <a:gd name="connsiteX5" fmla="*/ 25739 w 987067"/>
                <a:gd name="connsiteY5" fmla="*/ 22382 h 35817"/>
                <a:gd name="connsiteX6" fmla="*/ 493537 w 987067"/>
                <a:gd name="connsiteY6" fmla="*/ 35817 h 3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7067" h="35817">
                  <a:moveTo>
                    <a:pt x="493537" y="35817"/>
                  </a:moveTo>
                  <a:cubicBezTo>
                    <a:pt x="721673" y="35817"/>
                    <a:pt x="896246" y="29564"/>
                    <a:pt x="961328" y="22382"/>
                  </a:cubicBezTo>
                  <a:cubicBezTo>
                    <a:pt x="974659" y="20921"/>
                    <a:pt x="983406" y="19409"/>
                    <a:pt x="987068" y="17909"/>
                  </a:cubicBezTo>
                  <a:cubicBezTo>
                    <a:pt x="965484" y="9097"/>
                    <a:pt x="768386" y="0"/>
                    <a:pt x="493537" y="0"/>
                  </a:cubicBezTo>
                  <a:cubicBezTo>
                    <a:pt x="218688" y="0"/>
                    <a:pt x="21590" y="9097"/>
                    <a:pt x="0" y="17909"/>
                  </a:cubicBezTo>
                  <a:cubicBezTo>
                    <a:pt x="3669" y="19402"/>
                    <a:pt x="12409" y="20921"/>
                    <a:pt x="25739" y="22382"/>
                  </a:cubicBezTo>
                  <a:cubicBezTo>
                    <a:pt x="90828" y="29564"/>
                    <a:pt x="265395" y="35817"/>
                    <a:pt x="493537" y="358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gradFill>
                <a:gsLst>
                  <a:gs pos="0">
                    <a:srgbClr val="FC0000"/>
                  </a:gs>
                  <a:gs pos="100000">
                    <a:schemeClr val="accent1"/>
                  </a:gs>
                </a:gsLst>
                <a:lin ang="10200000" scaled="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C756963-100E-0D65-3B8E-4EF475802D22}"/>
              </a:ext>
            </a:extLst>
          </p:cNvPr>
          <p:cNvSpPr/>
          <p:nvPr/>
        </p:nvSpPr>
        <p:spPr>
          <a:xfrm>
            <a:off x="4786103" y="5216769"/>
            <a:ext cx="1122328" cy="363416"/>
          </a:xfrm>
          <a:custGeom>
            <a:avLst/>
            <a:gdLst>
              <a:gd name="connsiteX0" fmla="*/ 0 w 996286"/>
              <a:gd name="connsiteY0" fmla="*/ 2593075 h 2593075"/>
              <a:gd name="connsiteX1" fmla="*/ 996286 w 996286"/>
              <a:gd name="connsiteY1" fmla="*/ 2593075 h 2593075"/>
              <a:gd name="connsiteX2" fmla="*/ 996286 w 996286"/>
              <a:gd name="connsiteY2" fmla="*/ 0 h 25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286" h="2593075">
                <a:moveTo>
                  <a:pt x="0" y="2593075"/>
                </a:moveTo>
                <a:lnTo>
                  <a:pt x="996286" y="2593075"/>
                </a:lnTo>
                <a:lnTo>
                  <a:pt x="996286" y="0"/>
                </a:lnTo>
              </a:path>
            </a:pathLst>
          </a:custGeom>
          <a:noFill/>
          <a:ln w="88900">
            <a:solidFill>
              <a:srgbClr val="FC0000"/>
            </a:solidFill>
            <a:tailEnd type="non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Google Shape;279;g273f044043e_0_479">
            <a:extLst>
              <a:ext uri="{FF2B5EF4-FFF2-40B4-BE49-F238E27FC236}">
                <a16:creationId xmlns:a16="http://schemas.microsoft.com/office/drawing/2014/main" id="{078E304C-555B-606C-BEA3-48E78B266706}"/>
              </a:ext>
            </a:extLst>
          </p:cNvPr>
          <p:cNvSpPr/>
          <p:nvPr/>
        </p:nvSpPr>
        <p:spPr>
          <a:xfrm>
            <a:off x="517695" y="2670684"/>
            <a:ext cx="1872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Pivot &amp; Drill Down</a:t>
            </a:r>
            <a:endParaRPr sz="900"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Enable a coordinated response</a:t>
            </a:r>
            <a:endParaRPr sz="900"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OT Watch Proactive</a:t>
            </a:r>
            <a:br>
              <a:rPr lang="en-US" sz="900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Threat Hunting</a:t>
            </a:r>
            <a:endParaRPr sz="900"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20" name="Google Shape;287;g273f044043e_0_479">
            <a:extLst>
              <a:ext uri="{FF2B5EF4-FFF2-40B4-BE49-F238E27FC236}">
                <a16:creationId xmlns:a16="http://schemas.microsoft.com/office/drawing/2014/main" id="{2D7BCF39-D933-F925-334D-0B009B5F8466}"/>
              </a:ext>
            </a:extLst>
          </p:cNvPr>
          <p:cNvSpPr/>
          <p:nvPr/>
        </p:nvSpPr>
        <p:spPr>
          <a:xfrm>
            <a:off x="517695" y="833304"/>
            <a:ext cx="20040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ICS-aware asset and</a:t>
            </a:r>
            <a:b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threat context</a:t>
            </a:r>
            <a:endParaRPr sz="900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"/>
                </a:ext>
              </a:extLst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 err="1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"/>
                  </a:ext>
                </a:extLst>
              </a:rPr>
              <a:t>XIoT</a:t>
            </a: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"/>
                  </a:ext>
                </a:extLst>
              </a:rPr>
              <a:t>-Specific Threat Detection</a:t>
            </a:r>
            <a:endParaRPr sz="900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3"/>
                </a:ext>
              </a:extLst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ICS Vendor Testing</a:t>
            </a:r>
            <a:b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&amp; Validation</a:t>
            </a:r>
            <a:endParaRPr sz="900" b="0" i="0" u="none" strike="noStrike" cap="none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" name="Google Shape;291;g273f044043e_0_479">
            <a:extLst>
              <a:ext uri="{FF2B5EF4-FFF2-40B4-BE49-F238E27FC236}">
                <a16:creationId xmlns:a16="http://schemas.microsoft.com/office/drawing/2014/main" id="{1EFA6E39-45A7-5634-5C0B-7D51778ED487}"/>
              </a:ext>
            </a:extLst>
          </p:cNvPr>
          <p:cNvSpPr/>
          <p:nvPr/>
        </p:nvSpPr>
        <p:spPr>
          <a:xfrm>
            <a:off x="9866468" y="2637897"/>
            <a:ext cx="2028393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65100"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Contextualized IOCs for OT</a:t>
            </a:r>
            <a:endParaRPr sz="900" dirty="0">
              <a:solidFill>
                <a:schemeClr val="lt1"/>
              </a:solidFill>
              <a:latin typeface="Lucida Sans"/>
              <a:ea typeface="Lucida Sans"/>
              <a:sym typeface="Lucida Sans"/>
            </a:endParaRPr>
          </a:p>
          <a:p>
            <a:pPr marL="171450" indent="-165100"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Lab-Tested Vulns</a:t>
            </a:r>
            <a:endParaRPr sz="900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71450" indent="-165100"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latin typeface="Lucida Sans"/>
                <a:ea typeface="Lucida Sans"/>
                <a:sym typeface="Lucida Sans"/>
              </a:rPr>
              <a:t>OT Adversaries, TTPs, </a:t>
            </a:r>
            <a:br>
              <a:rPr lang="en-US" sz="900" dirty="0">
                <a:solidFill>
                  <a:schemeClr val="lt1"/>
                </a:solidFill>
                <a:latin typeface="Lucida Sans"/>
                <a:ea typeface="Lucida Sans"/>
                <a:sym typeface="Lucida Sans"/>
              </a:rPr>
            </a:br>
            <a:r>
              <a:rPr lang="en-US" sz="900" dirty="0">
                <a:solidFill>
                  <a:schemeClr val="lt1"/>
                </a:solidFill>
                <a:latin typeface="Lucida Sans"/>
                <a:ea typeface="Lucida Sans"/>
                <a:sym typeface="Lucida Sans"/>
              </a:rPr>
              <a:t>Threat Scenarios</a:t>
            </a:r>
            <a:endParaRPr sz="900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15" name="Google Shape;299;g273f044043e_0_479">
            <a:extLst>
              <a:ext uri="{FF2B5EF4-FFF2-40B4-BE49-F238E27FC236}">
                <a16:creationId xmlns:a16="http://schemas.microsoft.com/office/drawing/2014/main" id="{2F4C9665-AB9E-7E36-5FD2-ACA41117FAF3}"/>
              </a:ext>
            </a:extLst>
          </p:cNvPr>
          <p:cNvSpPr/>
          <p:nvPr/>
        </p:nvSpPr>
        <p:spPr>
          <a:xfrm>
            <a:off x="9857832" y="832676"/>
            <a:ext cx="20040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 err="1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XIoT</a:t>
            </a: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 Detections Across </a:t>
            </a:r>
            <a:b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1st &amp; 3rd-Party Domains</a:t>
            </a:r>
            <a:endParaRPr sz="900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Asset Relationship &amp;</a:t>
            </a:r>
            <a:b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Risk Prioritization</a:t>
            </a:r>
            <a:endParaRPr sz="900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Detect Changes Made to </a:t>
            </a:r>
            <a:b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900" dirty="0" err="1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XIoT</a:t>
            </a:r>
            <a:r>
              <a:rPr lang="en-US" sz="9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 Apps &amp; Project Files </a:t>
            </a:r>
            <a:endParaRPr sz="900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1053" name="Google Shape;396;g273f044043e_0_479">
            <a:extLst>
              <a:ext uri="{FF2B5EF4-FFF2-40B4-BE49-F238E27FC236}">
                <a16:creationId xmlns:a16="http://schemas.microsoft.com/office/drawing/2014/main" id="{A8A572DD-10E0-BC43-EDF1-D3A8B9C90744}"/>
              </a:ext>
            </a:extLst>
          </p:cNvPr>
          <p:cNvGrpSpPr/>
          <p:nvPr/>
        </p:nvGrpSpPr>
        <p:grpSpPr>
          <a:xfrm>
            <a:off x="167488" y="4289669"/>
            <a:ext cx="4784922" cy="2388900"/>
            <a:chOff x="167488" y="4365870"/>
            <a:chExt cx="4784922" cy="2388900"/>
          </a:xfrm>
        </p:grpSpPr>
        <p:sp>
          <p:nvSpPr>
            <p:cNvPr id="1135" name="Google Shape;397;g273f044043e_0_479">
              <a:extLst>
                <a:ext uri="{FF2B5EF4-FFF2-40B4-BE49-F238E27FC236}">
                  <a16:creationId xmlns:a16="http://schemas.microsoft.com/office/drawing/2014/main" id="{F7237B6F-A2A1-BC83-A4F4-47E650B6E2B8}"/>
                </a:ext>
              </a:extLst>
            </p:cNvPr>
            <p:cNvSpPr/>
            <p:nvPr/>
          </p:nvSpPr>
          <p:spPr>
            <a:xfrm>
              <a:off x="272996" y="4994642"/>
              <a:ext cx="2747100" cy="2553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365750" tIns="0" rIns="91425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Active Threat Detection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398;g273f044043e_0_479">
              <a:extLst>
                <a:ext uri="{FF2B5EF4-FFF2-40B4-BE49-F238E27FC236}">
                  <a16:creationId xmlns:a16="http://schemas.microsoft.com/office/drawing/2014/main" id="{9D9A3DD8-2818-CA1A-5189-1CA40B4666E5}"/>
                </a:ext>
              </a:extLst>
            </p:cNvPr>
            <p:cNvSpPr/>
            <p:nvPr/>
          </p:nvSpPr>
          <p:spPr>
            <a:xfrm>
              <a:off x="167488" y="5303618"/>
              <a:ext cx="2747100" cy="2553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365750" tIns="0" rIns="91425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Real-Time Threat Intel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399;g273f044043e_0_479">
              <a:extLst>
                <a:ext uri="{FF2B5EF4-FFF2-40B4-BE49-F238E27FC236}">
                  <a16:creationId xmlns:a16="http://schemas.microsoft.com/office/drawing/2014/main" id="{6338418B-4DBA-0AB8-B635-32715AE57730}"/>
                </a:ext>
              </a:extLst>
            </p:cNvPr>
            <p:cNvSpPr/>
            <p:nvPr/>
          </p:nvSpPr>
          <p:spPr>
            <a:xfrm>
              <a:off x="167488" y="5612594"/>
              <a:ext cx="2747100" cy="2553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365750" tIns="0" rIns="91425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Rapid Threat Response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400;g273f044043e_0_479">
              <a:extLst>
                <a:ext uri="{FF2B5EF4-FFF2-40B4-BE49-F238E27FC236}">
                  <a16:creationId xmlns:a16="http://schemas.microsoft.com/office/drawing/2014/main" id="{0D8E571A-D292-187D-56A8-F522B5A1C263}"/>
                </a:ext>
              </a:extLst>
            </p:cNvPr>
            <p:cNvSpPr/>
            <p:nvPr/>
          </p:nvSpPr>
          <p:spPr>
            <a:xfrm>
              <a:off x="272996" y="5921570"/>
              <a:ext cx="2747100" cy="2553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365750" tIns="0" rIns="91425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AI-Powered Detection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139" name="Google Shape;401;g273f044043e_0_479">
              <a:extLst>
                <a:ext uri="{FF2B5EF4-FFF2-40B4-BE49-F238E27FC236}">
                  <a16:creationId xmlns:a16="http://schemas.microsoft.com/office/drawing/2014/main" id="{86FD0A10-65FE-474B-ABCE-2A9E74303C78}"/>
                </a:ext>
              </a:extLst>
            </p:cNvPr>
            <p:cNvSpPr/>
            <p:nvPr/>
          </p:nvSpPr>
          <p:spPr>
            <a:xfrm>
              <a:off x="2563510" y="4365870"/>
              <a:ext cx="2388900" cy="238890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140" name="Google Shape;402;g273f044043e_0_479">
              <a:extLst>
                <a:ext uri="{FF2B5EF4-FFF2-40B4-BE49-F238E27FC236}">
                  <a16:creationId xmlns:a16="http://schemas.microsoft.com/office/drawing/2014/main" id="{669D3B11-9E2C-2E51-A3FE-64244E939486}"/>
                </a:ext>
              </a:extLst>
            </p:cNvPr>
            <p:cNvSpPr/>
            <p:nvPr/>
          </p:nvSpPr>
          <p:spPr>
            <a:xfrm>
              <a:off x="2885725" y="4601099"/>
              <a:ext cx="1863333" cy="2009494"/>
            </a:xfrm>
            <a:custGeom>
              <a:avLst/>
              <a:gdLst/>
              <a:ahLst/>
              <a:cxnLst/>
              <a:rect l="l" t="t" r="r" b="b"/>
              <a:pathLst>
                <a:path w="4007167" h="4321492" extrusionOk="0">
                  <a:moveTo>
                    <a:pt x="1828038" y="4321493"/>
                  </a:moveTo>
                  <a:cubicBezTo>
                    <a:pt x="1678686" y="4321493"/>
                    <a:pt x="1529429" y="4306253"/>
                    <a:pt x="1384554" y="4276345"/>
                  </a:cubicBezTo>
                  <a:lnTo>
                    <a:pt x="1384554" y="4276059"/>
                  </a:lnTo>
                  <a:cubicBezTo>
                    <a:pt x="1384554" y="4276059"/>
                    <a:pt x="1381887" y="4275772"/>
                    <a:pt x="1381887" y="4275772"/>
                  </a:cubicBezTo>
                  <a:lnTo>
                    <a:pt x="1397222" y="4214527"/>
                  </a:lnTo>
                  <a:lnTo>
                    <a:pt x="1397222" y="4151376"/>
                  </a:lnTo>
                  <a:cubicBezTo>
                    <a:pt x="1397222" y="4151376"/>
                    <a:pt x="1397318" y="4214146"/>
                    <a:pt x="1397318" y="4214146"/>
                  </a:cubicBezTo>
                  <a:lnTo>
                    <a:pt x="1397794" y="4212146"/>
                  </a:lnTo>
                  <a:lnTo>
                    <a:pt x="1410081" y="4152710"/>
                  </a:lnTo>
                  <a:cubicBezTo>
                    <a:pt x="1676019" y="4207669"/>
                    <a:pt x="1957864" y="4209193"/>
                    <a:pt x="2224469" y="4156996"/>
                  </a:cubicBezTo>
                  <a:lnTo>
                    <a:pt x="2248757" y="4280916"/>
                  </a:lnTo>
                  <a:cubicBezTo>
                    <a:pt x="2111026" y="4307872"/>
                    <a:pt x="1969484" y="4321493"/>
                    <a:pt x="1828038" y="4321493"/>
                  </a:cubicBezTo>
                  <a:close/>
                  <a:moveTo>
                    <a:pt x="1397318" y="4214051"/>
                  </a:moveTo>
                  <a:lnTo>
                    <a:pt x="1397318" y="4214432"/>
                  </a:lnTo>
                  <a:lnTo>
                    <a:pt x="1397794" y="4211955"/>
                  </a:lnTo>
                  <a:lnTo>
                    <a:pt x="1397318" y="4213955"/>
                  </a:lnTo>
                  <a:close/>
                  <a:moveTo>
                    <a:pt x="1105186" y="4198716"/>
                  </a:moveTo>
                  <a:cubicBezTo>
                    <a:pt x="1071181" y="4186809"/>
                    <a:pt x="1036987" y="4173760"/>
                    <a:pt x="1003554" y="4160139"/>
                  </a:cubicBezTo>
                  <a:lnTo>
                    <a:pt x="1051370" y="4043267"/>
                  </a:lnTo>
                  <a:cubicBezTo>
                    <a:pt x="1082802" y="4056126"/>
                    <a:pt x="1114997" y="4068413"/>
                    <a:pt x="1147001" y="4079653"/>
                  </a:cubicBezTo>
                  <a:lnTo>
                    <a:pt x="1105090" y="4198811"/>
                  </a:lnTo>
                  <a:close/>
                  <a:moveTo>
                    <a:pt x="2681288" y="4148042"/>
                  </a:moveTo>
                  <a:lnTo>
                    <a:pt x="2631853" y="4031837"/>
                  </a:lnTo>
                  <a:cubicBezTo>
                    <a:pt x="2662999" y="4018597"/>
                    <a:pt x="2694432" y="4004215"/>
                    <a:pt x="2725198" y="3989261"/>
                  </a:cubicBezTo>
                  <a:lnTo>
                    <a:pt x="2780443" y="4102894"/>
                  </a:lnTo>
                  <a:cubicBezTo>
                    <a:pt x="2747772" y="4118801"/>
                    <a:pt x="2714435" y="4133946"/>
                    <a:pt x="2681288" y="4148042"/>
                  </a:cubicBezTo>
                  <a:close/>
                  <a:moveTo>
                    <a:pt x="3032093" y="3958876"/>
                  </a:moveTo>
                  <a:lnTo>
                    <a:pt x="2962085" y="3853720"/>
                  </a:lnTo>
                  <a:lnTo>
                    <a:pt x="2962085" y="3853720"/>
                  </a:lnTo>
                  <a:cubicBezTo>
                    <a:pt x="2962085" y="3853720"/>
                    <a:pt x="2997137" y="3906202"/>
                    <a:pt x="2997137" y="3906202"/>
                  </a:cubicBezTo>
                  <a:lnTo>
                    <a:pt x="2962180" y="3853625"/>
                  </a:lnTo>
                  <a:cubicBezTo>
                    <a:pt x="3191733" y="3701130"/>
                    <a:pt x="3385566" y="3507486"/>
                    <a:pt x="3538252" y="3278029"/>
                  </a:cubicBezTo>
                  <a:lnTo>
                    <a:pt x="3643408" y="3348038"/>
                  </a:lnTo>
                  <a:cubicBezTo>
                    <a:pt x="3481388" y="3591497"/>
                    <a:pt x="3275743" y="3797046"/>
                    <a:pt x="3032093" y="3958876"/>
                  </a:cubicBezTo>
                  <a:lnTo>
                    <a:pt x="3032093" y="3958876"/>
                  </a:lnTo>
                  <a:cubicBezTo>
                    <a:pt x="3032093" y="3958876"/>
                    <a:pt x="3032093" y="3958876"/>
                    <a:pt x="3032093" y="3958876"/>
                  </a:cubicBezTo>
                  <a:close/>
                  <a:moveTo>
                    <a:pt x="605028" y="3946112"/>
                  </a:moveTo>
                  <a:cubicBezTo>
                    <a:pt x="362998" y="3781711"/>
                    <a:pt x="159449" y="3573971"/>
                    <a:pt x="0" y="3328797"/>
                  </a:cubicBezTo>
                  <a:lnTo>
                    <a:pt x="105918" y="3259931"/>
                  </a:lnTo>
                  <a:cubicBezTo>
                    <a:pt x="256127" y="3491008"/>
                    <a:pt x="447961" y="3686651"/>
                    <a:pt x="675989" y="3841623"/>
                  </a:cubicBezTo>
                  <a:lnTo>
                    <a:pt x="605028" y="3946112"/>
                  </a:lnTo>
                  <a:close/>
                  <a:moveTo>
                    <a:pt x="3853529" y="2947321"/>
                  </a:moveTo>
                  <a:lnTo>
                    <a:pt x="3736181" y="2900648"/>
                  </a:lnTo>
                  <a:cubicBezTo>
                    <a:pt x="3748754" y="2869025"/>
                    <a:pt x="3760661" y="2836640"/>
                    <a:pt x="3771614" y="2804541"/>
                  </a:cubicBezTo>
                  <a:lnTo>
                    <a:pt x="3891249" y="2845213"/>
                  </a:lnTo>
                  <a:cubicBezTo>
                    <a:pt x="3879628" y="2879312"/>
                    <a:pt x="3866959" y="2913698"/>
                    <a:pt x="3853625" y="2947321"/>
                  </a:cubicBezTo>
                  <a:close/>
                  <a:moveTo>
                    <a:pt x="3965258" y="2568512"/>
                  </a:moveTo>
                  <a:lnTo>
                    <a:pt x="3904012" y="2553176"/>
                  </a:lnTo>
                  <a:lnTo>
                    <a:pt x="3840861" y="2553176"/>
                  </a:lnTo>
                  <a:cubicBezTo>
                    <a:pt x="3840861" y="2553176"/>
                    <a:pt x="3903631" y="2553081"/>
                    <a:pt x="3903631" y="2553081"/>
                  </a:cubicBezTo>
                  <a:lnTo>
                    <a:pt x="3902011" y="2552700"/>
                  </a:lnTo>
                  <a:lnTo>
                    <a:pt x="3842099" y="2540889"/>
                  </a:lnTo>
                  <a:cubicBezTo>
                    <a:pt x="3867722" y="2410587"/>
                    <a:pt x="3880771" y="2276475"/>
                    <a:pt x="3880771" y="2142458"/>
                  </a:cubicBezTo>
                  <a:cubicBezTo>
                    <a:pt x="3880771" y="2008441"/>
                    <a:pt x="3866579" y="1862518"/>
                    <a:pt x="3838670" y="1726597"/>
                  </a:cubicBezTo>
                  <a:lnTo>
                    <a:pt x="3962400" y="1701165"/>
                  </a:lnTo>
                  <a:cubicBezTo>
                    <a:pt x="3992118" y="1845469"/>
                    <a:pt x="4007168" y="1993964"/>
                    <a:pt x="4007168" y="2142458"/>
                  </a:cubicBezTo>
                  <a:cubicBezTo>
                    <a:pt x="4007168" y="2290953"/>
                    <a:pt x="3993356" y="2426970"/>
                    <a:pt x="3966210" y="2565273"/>
                  </a:cubicBezTo>
                  <a:lnTo>
                    <a:pt x="3965924" y="2565273"/>
                  </a:lnTo>
                  <a:cubicBezTo>
                    <a:pt x="3965924" y="2565273"/>
                    <a:pt x="3965544" y="2568512"/>
                    <a:pt x="3965544" y="2568512"/>
                  </a:cubicBezTo>
                  <a:close/>
                  <a:moveTo>
                    <a:pt x="3903536" y="2553081"/>
                  </a:moveTo>
                  <a:lnTo>
                    <a:pt x="3904012" y="2553081"/>
                  </a:lnTo>
                  <a:lnTo>
                    <a:pt x="3902011" y="2552700"/>
                  </a:lnTo>
                  <a:lnTo>
                    <a:pt x="3903631" y="2553081"/>
                  </a:lnTo>
                  <a:close/>
                  <a:moveTo>
                    <a:pt x="3709416" y="1320356"/>
                  </a:moveTo>
                  <a:cubicBezTo>
                    <a:pt x="3695795" y="1289209"/>
                    <a:pt x="3681127" y="1257967"/>
                    <a:pt x="3665982" y="1227487"/>
                  </a:cubicBezTo>
                  <a:lnTo>
                    <a:pt x="3779044" y="1171099"/>
                  </a:lnTo>
                  <a:cubicBezTo>
                    <a:pt x="3795236" y="1203484"/>
                    <a:pt x="3810762" y="1236631"/>
                    <a:pt x="3825145" y="1269778"/>
                  </a:cubicBezTo>
                  <a:lnTo>
                    <a:pt x="3709416" y="1320451"/>
                  </a:lnTo>
                  <a:close/>
                  <a:moveTo>
                    <a:pt x="3528060" y="991743"/>
                  </a:moveTo>
                  <a:cubicBezTo>
                    <a:pt x="3373374" y="763619"/>
                    <a:pt x="3177826" y="571595"/>
                    <a:pt x="2946940" y="421195"/>
                  </a:cubicBezTo>
                  <a:lnTo>
                    <a:pt x="3015901" y="315373"/>
                  </a:lnTo>
                  <a:cubicBezTo>
                    <a:pt x="3260979" y="475012"/>
                    <a:pt x="3468434" y="678752"/>
                    <a:pt x="3632645" y="920877"/>
                  </a:cubicBezTo>
                  <a:lnTo>
                    <a:pt x="3580353" y="956310"/>
                  </a:lnTo>
                  <a:lnTo>
                    <a:pt x="3632930" y="921258"/>
                  </a:lnTo>
                  <a:lnTo>
                    <a:pt x="3528060" y="991743"/>
                  </a:lnTo>
                  <a:close/>
                  <a:moveTo>
                    <a:pt x="2567845" y="227076"/>
                  </a:moveTo>
                  <a:cubicBezTo>
                    <a:pt x="2536222" y="214884"/>
                    <a:pt x="2503837" y="203264"/>
                    <a:pt x="2471642" y="192595"/>
                  </a:cubicBezTo>
                  <a:lnTo>
                    <a:pt x="2511171" y="72676"/>
                  </a:lnTo>
                  <a:cubicBezTo>
                    <a:pt x="2545366" y="83915"/>
                    <a:pt x="2579751" y="96298"/>
                    <a:pt x="2613374" y="109252"/>
                  </a:cubicBezTo>
                  <a:lnTo>
                    <a:pt x="2567845" y="227076"/>
                  </a:lnTo>
                  <a:close/>
                  <a:moveTo>
                    <a:pt x="2211134" y="125254"/>
                  </a:moveTo>
                  <a:lnTo>
                    <a:pt x="2207324" y="124397"/>
                  </a:lnTo>
                  <a:lnTo>
                    <a:pt x="2207324" y="124682"/>
                  </a:lnTo>
                  <a:cubicBezTo>
                    <a:pt x="2207324" y="124682"/>
                    <a:pt x="2204561" y="124206"/>
                    <a:pt x="2204561" y="124206"/>
                  </a:cubicBezTo>
                  <a:lnTo>
                    <a:pt x="2204561" y="123825"/>
                  </a:lnTo>
                  <a:cubicBezTo>
                    <a:pt x="2204561" y="123825"/>
                    <a:pt x="2198941" y="122491"/>
                    <a:pt x="2198941" y="122491"/>
                  </a:cubicBezTo>
                  <a:lnTo>
                    <a:pt x="2212848" y="80772"/>
                  </a:lnTo>
                  <a:lnTo>
                    <a:pt x="2223992" y="22479"/>
                  </a:lnTo>
                  <a:lnTo>
                    <a:pt x="2226850" y="0"/>
                  </a:lnTo>
                  <a:lnTo>
                    <a:pt x="2224088" y="22003"/>
                  </a:lnTo>
                  <a:lnTo>
                    <a:pt x="2228279" y="190"/>
                  </a:lnTo>
                  <a:lnTo>
                    <a:pt x="2230470" y="571"/>
                  </a:lnTo>
                  <a:lnTo>
                    <a:pt x="2219039" y="62198"/>
                  </a:lnTo>
                  <a:lnTo>
                    <a:pt x="2238851" y="2762"/>
                  </a:lnTo>
                  <a:lnTo>
                    <a:pt x="2219039" y="62198"/>
                  </a:lnTo>
                  <a:lnTo>
                    <a:pt x="2211134" y="125349"/>
                  </a:lnTo>
                  <a:close/>
                  <a:moveTo>
                    <a:pt x="2218849" y="62389"/>
                  </a:moveTo>
                  <a:lnTo>
                    <a:pt x="2218849" y="62579"/>
                  </a:lnTo>
                  <a:cubicBezTo>
                    <a:pt x="2218849" y="62579"/>
                    <a:pt x="2218849" y="62389"/>
                    <a:pt x="2218849" y="6238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grpSp>
          <p:nvGrpSpPr>
            <p:cNvPr id="1141" name="Google Shape;403;g273f044043e_0_479">
              <a:extLst>
                <a:ext uri="{FF2B5EF4-FFF2-40B4-BE49-F238E27FC236}">
                  <a16:creationId xmlns:a16="http://schemas.microsoft.com/office/drawing/2014/main" id="{E3B859A5-9148-C5FC-8639-DAC6D66DE1F3}"/>
                </a:ext>
              </a:extLst>
            </p:cNvPr>
            <p:cNvGrpSpPr/>
            <p:nvPr/>
          </p:nvGrpSpPr>
          <p:grpSpPr>
            <a:xfrm>
              <a:off x="2555331" y="4421422"/>
              <a:ext cx="2379336" cy="2273527"/>
              <a:chOff x="2555330" y="4421423"/>
              <a:chExt cx="2778622" cy="2655368"/>
            </a:xfrm>
          </p:grpSpPr>
          <p:sp>
            <p:nvSpPr>
              <p:cNvPr id="1146" name="Google Shape;404;g273f044043e_0_479">
                <a:extLst>
                  <a:ext uri="{FF2B5EF4-FFF2-40B4-BE49-F238E27FC236}">
                    <a16:creationId xmlns:a16="http://schemas.microsoft.com/office/drawing/2014/main" id="{69F9AED7-FC07-1445-005B-9F6BC6AC6043}"/>
                  </a:ext>
                </a:extLst>
              </p:cNvPr>
              <p:cNvSpPr/>
              <p:nvPr/>
            </p:nvSpPr>
            <p:spPr>
              <a:xfrm rot="-4051234">
                <a:off x="3043943" y="6465086"/>
                <a:ext cx="1219673" cy="3737"/>
              </a:xfrm>
              <a:custGeom>
                <a:avLst/>
                <a:gdLst/>
                <a:ahLst/>
                <a:cxnLst/>
                <a:rect l="l" t="t" r="r" b="b"/>
                <a:pathLst>
                  <a:path w="3108961" h="9525" extrusionOk="0">
                    <a:moveTo>
                      <a:pt x="0" y="0"/>
                    </a:moveTo>
                    <a:lnTo>
                      <a:pt x="3108962" y="0"/>
                    </a:lnTo>
                    <a:lnTo>
                      <a:pt x="3108962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47" name="Google Shape;405;g273f044043e_0_479">
                <a:extLst>
                  <a:ext uri="{FF2B5EF4-FFF2-40B4-BE49-F238E27FC236}">
                    <a16:creationId xmlns:a16="http://schemas.microsoft.com/office/drawing/2014/main" id="{10B8FF6C-E35D-43CB-87D9-EF496D8570A3}"/>
                  </a:ext>
                </a:extLst>
              </p:cNvPr>
              <p:cNvSpPr/>
              <p:nvPr/>
            </p:nvSpPr>
            <p:spPr>
              <a:xfrm rot="-4051234">
                <a:off x="3411805" y="7020878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48" name="Google Shape;406;g273f044043e_0_479">
                <a:extLst>
                  <a:ext uri="{FF2B5EF4-FFF2-40B4-BE49-F238E27FC236}">
                    <a16:creationId xmlns:a16="http://schemas.microsoft.com/office/drawing/2014/main" id="{6E896D3B-8415-94AD-9797-990AC57C6FA5}"/>
                  </a:ext>
                </a:extLst>
              </p:cNvPr>
              <p:cNvSpPr/>
              <p:nvPr/>
            </p:nvSpPr>
            <p:spPr>
              <a:xfrm rot="-1348766">
                <a:off x="4248061" y="5861971"/>
                <a:ext cx="3736" cy="121399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309448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3094482"/>
                    </a:lnTo>
                    <a:lnTo>
                      <a:pt x="0" y="3094482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49" name="Google Shape;407;g273f044043e_0_479">
                <a:extLst>
                  <a:ext uri="{FF2B5EF4-FFF2-40B4-BE49-F238E27FC236}">
                    <a16:creationId xmlns:a16="http://schemas.microsoft.com/office/drawing/2014/main" id="{D5ACFDC6-49CD-FF4F-5E7A-3F362DEE8F4D}"/>
                  </a:ext>
                </a:extLst>
              </p:cNvPr>
              <p:cNvSpPr/>
              <p:nvPr/>
            </p:nvSpPr>
            <p:spPr>
              <a:xfrm rot="-1348766">
                <a:off x="4474671" y="7019886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0" name="Google Shape;408;g273f044043e_0_479">
                <a:extLst>
                  <a:ext uri="{FF2B5EF4-FFF2-40B4-BE49-F238E27FC236}">
                    <a16:creationId xmlns:a16="http://schemas.microsoft.com/office/drawing/2014/main" id="{D0D52D69-56E5-3815-CE27-5E5B6AF6BF9E}"/>
                  </a:ext>
                </a:extLst>
              </p:cNvPr>
              <p:cNvSpPr/>
              <p:nvPr/>
            </p:nvSpPr>
            <p:spPr>
              <a:xfrm rot="-4051234">
                <a:off x="5013054" y="5948782"/>
                <a:ext cx="3737" cy="4745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09580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209580"/>
                    </a:lnTo>
                    <a:lnTo>
                      <a:pt x="0" y="120958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1" name="Google Shape;409;g273f044043e_0_479">
                <a:extLst>
                  <a:ext uri="{FF2B5EF4-FFF2-40B4-BE49-F238E27FC236}">
                    <a16:creationId xmlns:a16="http://schemas.microsoft.com/office/drawing/2014/main" id="{4A716400-5937-A881-30D4-72A55BC014C4}"/>
                  </a:ext>
                </a:extLst>
              </p:cNvPr>
              <p:cNvSpPr/>
              <p:nvPr/>
            </p:nvSpPr>
            <p:spPr>
              <a:xfrm rot="-4051234">
                <a:off x="5225147" y="6267631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2" name="Google Shape;410;g273f044043e_0_479">
                <a:extLst>
                  <a:ext uri="{FF2B5EF4-FFF2-40B4-BE49-F238E27FC236}">
                    <a16:creationId xmlns:a16="http://schemas.microsoft.com/office/drawing/2014/main" id="{C5FF4AC3-791B-7223-9A94-BEBE42723593}"/>
                  </a:ext>
                </a:extLst>
              </p:cNvPr>
              <p:cNvSpPr/>
              <p:nvPr/>
            </p:nvSpPr>
            <p:spPr>
              <a:xfrm rot="-4051234">
                <a:off x="4201862" y="5722444"/>
                <a:ext cx="3737" cy="256976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55034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655034"/>
                    </a:lnTo>
                    <a:lnTo>
                      <a:pt x="0" y="65503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3" name="Google Shape;411;g273f044043e_0_479">
                <a:extLst>
                  <a:ext uri="{FF2B5EF4-FFF2-40B4-BE49-F238E27FC236}">
                    <a16:creationId xmlns:a16="http://schemas.microsoft.com/office/drawing/2014/main" id="{D2D941EC-EEEC-EF0E-64C3-872AF88CB0BB}"/>
                  </a:ext>
                </a:extLst>
              </p:cNvPr>
              <p:cNvSpPr/>
              <p:nvPr/>
            </p:nvSpPr>
            <p:spPr>
              <a:xfrm rot="-4051234">
                <a:off x="4313578" y="5891420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4" name="Google Shape;412;g273f044043e_0_479">
                <a:extLst>
                  <a:ext uri="{FF2B5EF4-FFF2-40B4-BE49-F238E27FC236}">
                    <a16:creationId xmlns:a16="http://schemas.microsoft.com/office/drawing/2014/main" id="{EADCAE4A-396A-27A2-469A-EFE7CD14C8C1}"/>
                  </a:ext>
                </a:extLst>
              </p:cNvPr>
              <p:cNvSpPr/>
              <p:nvPr/>
            </p:nvSpPr>
            <p:spPr>
              <a:xfrm rot="-1348766">
                <a:off x="4892597" y="5279552"/>
                <a:ext cx="354318" cy="3737"/>
              </a:xfrm>
              <a:custGeom>
                <a:avLst/>
                <a:gdLst/>
                <a:ahLst/>
                <a:cxnLst/>
                <a:rect l="l" t="t" r="r" b="b"/>
                <a:pathLst>
                  <a:path w="903160" h="9525" extrusionOk="0">
                    <a:moveTo>
                      <a:pt x="0" y="0"/>
                    </a:moveTo>
                    <a:lnTo>
                      <a:pt x="903161" y="0"/>
                    </a:lnTo>
                    <a:lnTo>
                      <a:pt x="903161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5" name="Google Shape;413;g273f044043e_0_479">
                <a:extLst>
                  <a:ext uri="{FF2B5EF4-FFF2-40B4-BE49-F238E27FC236}">
                    <a16:creationId xmlns:a16="http://schemas.microsoft.com/office/drawing/2014/main" id="{201B106D-72D9-4E17-39D6-44FDAFBBC635}"/>
                  </a:ext>
                </a:extLst>
              </p:cNvPr>
              <p:cNvSpPr/>
              <p:nvPr/>
            </p:nvSpPr>
            <p:spPr>
              <a:xfrm rot="-1348766">
                <a:off x="5224221" y="5204946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6" name="Google Shape;414;g273f044043e_0_479">
                <a:extLst>
                  <a:ext uri="{FF2B5EF4-FFF2-40B4-BE49-F238E27FC236}">
                    <a16:creationId xmlns:a16="http://schemas.microsoft.com/office/drawing/2014/main" id="{C86D1005-CEE0-F381-4280-3DD6AA5E9189}"/>
                  </a:ext>
                </a:extLst>
              </p:cNvPr>
              <p:cNvSpPr/>
              <p:nvPr/>
            </p:nvSpPr>
            <p:spPr>
              <a:xfrm rot="-1348766">
                <a:off x="4153365" y="5571431"/>
                <a:ext cx="427969" cy="3737"/>
              </a:xfrm>
              <a:custGeom>
                <a:avLst/>
                <a:gdLst/>
                <a:ahLst/>
                <a:cxnLst/>
                <a:rect l="l" t="t" r="r" b="b"/>
                <a:pathLst>
                  <a:path w="1090898" h="9525" extrusionOk="0">
                    <a:moveTo>
                      <a:pt x="0" y="0"/>
                    </a:moveTo>
                    <a:lnTo>
                      <a:pt x="1090899" y="0"/>
                    </a:lnTo>
                    <a:lnTo>
                      <a:pt x="1090899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7" name="Google Shape;415;g273f044043e_0_479">
                <a:extLst>
                  <a:ext uri="{FF2B5EF4-FFF2-40B4-BE49-F238E27FC236}">
                    <a16:creationId xmlns:a16="http://schemas.microsoft.com/office/drawing/2014/main" id="{56F06991-75A8-C1C3-C1D0-6896F9654A85}"/>
                  </a:ext>
                </a:extLst>
              </p:cNvPr>
              <p:cNvSpPr/>
              <p:nvPr/>
            </p:nvSpPr>
            <p:spPr>
              <a:xfrm rot="-1348766">
                <a:off x="4555774" y="5482597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8" name="Google Shape;416;g273f044043e_0_479">
                <a:extLst>
                  <a:ext uri="{FF2B5EF4-FFF2-40B4-BE49-F238E27FC236}">
                    <a16:creationId xmlns:a16="http://schemas.microsoft.com/office/drawing/2014/main" id="{9E5E156C-9CD7-5E4B-6513-AE322ED06259}"/>
                  </a:ext>
                </a:extLst>
              </p:cNvPr>
              <p:cNvSpPr/>
              <p:nvPr/>
            </p:nvSpPr>
            <p:spPr>
              <a:xfrm rot="-4051234">
                <a:off x="3787676" y="5168952"/>
                <a:ext cx="801419" cy="3736"/>
              </a:xfrm>
              <a:custGeom>
                <a:avLst/>
                <a:gdLst/>
                <a:ahLst/>
                <a:cxnLst/>
                <a:rect l="l" t="t" r="r" b="b"/>
                <a:pathLst>
                  <a:path w="2042826" h="9524" extrusionOk="0">
                    <a:moveTo>
                      <a:pt x="0" y="0"/>
                    </a:moveTo>
                    <a:lnTo>
                      <a:pt x="2042826" y="0"/>
                    </a:lnTo>
                    <a:lnTo>
                      <a:pt x="204282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59" name="Google Shape;417;g273f044043e_0_479">
                <a:extLst>
                  <a:ext uri="{FF2B5EF4-FFF2-40B4-BE49-F238E27FC236}">
                    <a16:creationId xmlns:a16="http://schemas.microsoft.com/office/drawing/2014/main" id="{8EF6CA3C-6DC9-1FD5-3C47-4635342ED25E}"/>
                  </a:ext>
                </a:extLst>
              </p:cNvPr>
              <p:cNvSpPr/>
              <p:nvPr/>
            </p:nvSpPr>
            <p:spPr>
              <a:xfrm rot="-4051234">
                <a:off x="4332277" y="4792387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0" name="Google Shape;418;g273f044043e_0_479">
                <a:extLst>
                  <a:ext uri="{FF2B5EF4-FFF2-40B4-BE49-F238E27FC236}">
                    <a16:creationId xmlns:a16="http://schemas.microsoft.com/office/drawing/2014/main" id="{E869AF31-665C-D66B-3DD3-A32945E0B43B}"/>
                  </a:ext>
                </a:extLst>
              </p:cNvPr>
              <p:cNvSpPr/>
              <p:nvPr/>
            </p:nvSpPr>
            <p:spPr>
              <a:xfrm rot="-1348766">
                <a:off x="3628015" y="4421423"/>
                <a:ext cx="3736" cy="1109625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828448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2828449"/>
                    </a:lnTo>
                    <a:lnTo>
                      <a:pt x="0" y="2828449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1" name="Google Shape;419;g273f044043e_0_479">
                <a:extLst>
                  <a:ext uri="{FF2B5EF4-FFF2-40B4-BE49-F238E27FC236}">
                    <a16:creationId xmlns:a16="http://schemas.microsoft.com/office/drawing/2014/main" id="{2B8CC9D7-771E-B37D-DB75-12E86E3C09FF}"/>
                  </a:ext>
                </a:extLst>
              </p:cNvPr>
              <p:cNvSpPr/>
              <p:nvPr/>
            </p:nvSpPr>
            <p:spPr>
              <a:xfrm rot="-1348766">
                <a:off x="3409325" y="4455499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2" name="Google Shape;420;g273f044043e_0_479">
                <a:extLst>
                  <a:ext uri="{FF2B5EF4-FFF2-40B4-BE49-F238E27FC236}">
                    <a16:creationId xmlns:a16="http://schemas.microsoft.com/office/drawing/2014/main" id="{42EAAFB3-02D3-8A55-5825-A394EA70878C}"/>
                  </a:ext>
                </a:extLst>
              </p:cNvPr>
              <p:cNvSpPr/>
              <p:nvPr/>
            </p:nvSpPr>
            <p:spPr>
              <a:xfrm rot="-4051234">
                <a:off x="3300417" y="4925495"/>
                <a:ext cx="3737" cy="11068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82140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2821401"/>
                    </a:lnTo>
                    <a:lnTo>
                      <a:pt x="0" y="282140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3" name="Google Shape;421;g273f044043e_0_479">
                <a:extLst>
                  <a:ext uri="{FF2B5EF4-FFF2-40B4-BE49-F238E27FC236}">
                    <a16:creationId xmlns:a16="http://schemas.microsoft.com/office/drawing/2014/main" id="{2FAC0277-34AC-3203-A310-A5432A791B08}"/>
                  </a:ext>
                </a:extLst>
              </p:cNvPr>
              <p:cNvSpPr/>
              <p:nvPr/>
            </p:nvSpPr>
            <p:spPr>
              <a:xfrm rot="-4051234">
                <a:off x="2782736" y="5258851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4" name="Google Shape;422;g273f044043e_0_479">
                <a:extLst>
                  <a:ext uri="{FF2B5EF4-FFF2-40B4-BE49-F238E27FC236}">
                    <a16:creationId xmlns:a16="http://schemas.microsoft.com/office/drawing/2014/main" id="{7C65EC3E-35F4-D805-F568-E5FDFF62FE7A}"/>
                  </a:ext>
                </a:extLst>
              </p:cNvPr>
              <p:cNvSpPr/>
              <p:nvPr/>
            </p:nvSpPr>
            <p:spPr>
              <a:xfrm rot="-1348766">
                <a:off x="2626716" y="6070288"/>
                <a:ext cx="1082945" cy="3736"/>
              </a:xfrm>
              <a:custGeom>
                <a:avLst/>
                <a:gdLst/>
                <a:ahLst/>
                <a:cxnLst/>
                <a:rect l="l" t="t" r="r" b="b"/>
                <a:pathLst>
                  <a:path w="2760439" h="9524" extrusionOk="0">
                    <a:moveTo>
                      <a:pt x="0" y="0"/>
                    </a:moveTo>
                    <a:lnTo>
                      <a:pt x="2760440" y="0"/>
                    </a:lnTo>
                    <a:lnTo>
                      <a:pt x="2760440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5" name="Google Shape;423;g273f044043e_0_479">
                <a:extLst>
                  <a:ext uri="{FF2B5EF4-FFF2-40B4-BE49-F238E27FC236}">
                    <a16:creationId xmlns:a16="http://schemas.microsoft.com/office/drawing/2014/main" id="{1623D0E0-3BE2-2AAD-6755-10FF5486BB5A}"/>
                  </a:ext>
                </a:extLst>
              </p:cNvPr>
              <p:cNvSpPr/>
              <p:nvPr/>
            </p:nvSpPr>
            <p:spPr>
              <a:xfrm rot="-1348766">
                <a:off x="2659754" y="6270301"/>
                <a:ext cx="17264" cy="17264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6" name="Google Shape;424;g273f044043e_0_479">
                <a:extLst>
                  <a:ext uri="{FF2B5EF4-FFF2-40B4-BE49-F238E27FC236}">
                    <a16:creationId xmlns:a16="http://schemas.microsoft.com/office/drawing/2014/main" id="{BC8F8C94-1135-D3F7-2EED-56747AA967BC}"/>
                  </a:ext>
                </a:extLst>
              </p:cNvPr>
              <p:cNvSpPr/>
              <p:nvPr/>
            </p:nvSpPr>
            <p:spPr>
              <a:xfrm>
                <a:off x="5240152" y="6069512"/>
                <a:ext cx="71743" cy="211154"/>
              </a:xfrm>
              <a:custGeom>
                <a:avLst/>
                <a:gdLst/>
                <a:ahLst/>
                <a:cxnLst/>
                <a:rect l="l" t="t" r="r" b="b"/>
                <a:pathLst>
                  <a:path w="182784" h="537972" extrusionOk="0">
                    <a:moveTo>
                      <a:pt x="173736" y="0"/>
                    </a:moveTo>
                    <a:cubicBezTo>
                      <a:pt x="130302" y="179546"/>
                      <a:pt x="72771" y="358235"/>
                      <a:pt x="0" y="534353"/>
                    </a:cubicBezTo>
                    <a:lnTo>
                      <a:pt x="8763" y="537972"/>
                    </a:lnTo>
                    <a:cubicBezTo>
                      <a:pt x="81343" y="362236"/>
                      <a:pt x="139255" y="182309"/>
                      <a:pt x="182785" y="0"/>
                    </a:cubicBezTo>
                    <a:lnTo>
                      <a:pt x="17373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7" name="Google Shape;425;g273f044043e_0_479">
                <a:extLst>
                  <a:ext uri="{FF2B5EF4-FFF2-40B4-BE49-F238E27FC236}">
                    <a16:creationId xmlns:a16="http://schemas.microsoft.com/office/drawing/2014/main" id="{E483EC43-E478-7F23-F19D-B2F2601B3E00}"/>
                  </a:ext>
                </a:extLst>
              </p:cNvPr>
              <p:cNvSpPr/>
              <p:nvPr/>
            </p:nvSpPr>
            <p:spPr>
              <a:xfrm>
                <a:off x="4602615" y="4509365"/>
                <a:ext cx="731337" cy="1022983"/>
              </a:xfrm>
              <a:custGeom>
                <a:avLst/>
                <a:gdLst/>
                <a:ahLst/>
                <a:cxnLst/>
                <a:rect l="l" t="t" r="r" b="b"/>
                <a:pathLst>
                  <a:path w="1863280" h="2606325" extrusionOk="0">
                    <a:moveTo>
                      <a:pt x="1863185" y="2606326"/>
                    </a:moveTo>
                    <a:cubicBezTo>
                      <a:pt x="1827657" y="2378297"/>
                      <a:pt x="1770030" y="2152555"/>
                      <a:pt x="1689735" y="1932242"/>
                    </a:cubicBezTo>
                    <a:cubicBezTo>
                      <a:pt x="1385697" y="1098518"/>
                      <a:pt x="787241" y="412337"/>
                      <a:pt x="4476" y="0"/>
                    </a:cubicBezTo>
                    <a:lnTo>
                      <a:pt x="0" y="8382"/>
                    </a:lnTo>
                    <a:cubicBezTo>
                      <a:pt x="1033843" y="552926"/>
                      <a:pt x="1692973" y="1529525"/>
                      <a:pt x="1858232" y="2606231"/>
                    </a:cubicBezTo>
                    <a:lnTo>
                      <a:pt x="1863281" y="260623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8" name="Google Shape;426;g273f044043e_0_479">
                <a:extLst>
                  <a:ext uri="{FF2B5EF4-FFF2-40B4-BE49-F238E27FC236}">
                    <a16:creationId xmlns:a16="http://schemas.microsoft.com/office/drawing/2014/main" id="{C741666F-9044-9FB8-A74E-653B55F22459}"/>
                  </a:ext>
                </a:extLst>
              </p:cNvPr>
              <p:cNvSpPr/>
              <p:nvPr/>
            </p:nvSpPr>
            <p:spPr>
              <a:xfrm rot="-3658855">
                <a:off x="4595177" y="4502860"/>
                <a:ext cx="17235" cy="17235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69" name="Google Shape;427;g273f044043e_0_479">
                <a:extLst>
                  <a:ext uri="{FF2B5EF4-FFF2-40B4-BE49-F238E27FC236}">
                    <a16:creationId xmlns:a16="http://schemas.microsoft.com/office/drawing/2014/main" id="{F0F617EA-DAE7-F23A-6F1C-A58BDE774551}"/>
                  </a:ext>
                </a:extLst>
              </p:cNvPr>
              <p:cNvSpPr/>
              <p:nvPr/>
            </p:nvSpPr>
            <p:spPr>
              <a:xfrm>
                <a:off x="3091854" y="6848446"/>
                <a:ext cx="318675" cy="187937"/>
              </a:xfrm>
              <a:custGeom>
                <a:avLst/>
                <a:gdLst/>
                <a:ahLst/>
                <a:cxnLst/>
                <a:rect l="l" t="t" r="r" b="b"/>
                <a:pathLst>
                  <a:path w="811911" h="478821" extrusionOk="0">
                    <a:moveTo>
                      <a:pt x="808292" y="478822"/>
                    </a:moveTo>
                    <a:cubicBezTo>
                      <a:pt x="518160" y="356997"/>
                      <a:pt x="246221" y="198501"/>
                      <a:pt x="0" y="7525"/>
                    </a:cubicBezTo>
                    <a:lnTo>
                      <a:pt x="5810" y="0"/>
                    </a:lnTo>
                    <a:cubicBezTo>
                      <a:pt x="251365" y="190405"/>
                      <a:pt x="522637" y="348615"/>
                      <a:pt x="811911" y="470059"/>
                    </a:cubicBezTo>
                    <a:lnTo>
                      <a:pt x="808196" y="478822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0" name="Google Shape;428;g273f044043e_0_479">
                <a:extLst>
                  <a:ext uri="{FF2B5EF4-FFF2-40B4-BE49-F238E27FC236}">
                    <a16:creationId xmlns:a16="http://schemas.microsoft.com/office/drawing/2014/main" id="{16B4D81A-E8B0-00A4-2107-2D1728AD42C6}"/>
                  </a:ext>
                </a:extLst>
              </p:cNvPr>
              <p:cNvSpPr/>
              <p:nvPr/>
            </p:nvSpPr>
            <p:spPr>
              <a:xfrm rot="-4002326">
                <a:off x="3400564" y="7025716"/>
                <a:ext cx="17248" cy="17248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1" name="Google Shape;429;g273f044043e_0_479">
                <a:extLst>
                  <a:ext uri="{FF2B5EF4-FFF2-40B4-BE49-F238E27FC236}">
                    <a16:creationId xmlns:a16="http://schemas.microsoft.com/office/drawing/2014/main" id="{DACF7223-30D2-29F0-FBB5-BADC104A0D0C}"/>
                  </a:ext>
                </a:extLst>
              </p:cNvPr>
              <p:cNvSpPr/>
              <p:nvPr/>
            </p:nvSpPr>
            <p:spPr>
              <a:xfrm>
                <a:off x="2555330" y="5855941"/>
                <a:ext cx="216612" cy="640266"/>
              </a:xfrm>
              <a:custGeom>
                <a:avLst/>
                <a:gdLst/>
                <a:ahLst/>
                <a:cxnLst/>
                <a:rect l="l" t="t" r="r" b="b"/>
                <a:pathLst>
                  <a:path w="551878" h="1631251" extrusionOk="0">
                    <a:moveTo>
                      <a:pt x="0" y="0"/>
                    </a:moveTo>
                    <a:cubicBezTo>
                      <a:pt x="10478" y="131445"/>
                      <a:pt x="28004" y="262604"/>
                      <a:pt x="53150" y="393383"/>
                    </a:cubicBezTo>
                    <a:cubicBezTo>
                      <a:pt x="138208" y="834771"/>
                      <a:pt x="303276" y="1251300"/>
                      <a:pt x="543878" y="1631252"/>
                    </a:cubicBezTo>
                    <a:lnTo>
                      <a:pt x="551879" y="1626108"/>
                    </a:lnTo>
                    <a:cubicBezTo>
                      <a:pt x="237173" y="1129094"/>
                      <a:pt x="53435" y="571976"/>
                      <a:pt x="885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2" name="Google Shape;430;g273f044043e_0_479">
                <a:extLst>
                  <a:ext uri="{FF2B5EF4-FFF2-40B4-BE49-F238E27FC236}">
                    <a16:creationId xmlns:a16="http://schemas.microsoft.com/office/drawing/2014/main" id="{AF7205A7-4B41-A1AA-3013-FF65BA483FAC}"/>
                  </a:ext>
                </a:extLst>
              </p:cNvPr>
              <p:cNvSpPr/>
              <p:nvPr/>
            </p:nvSpPr>
            <p:spPr>
              <a:xfrm rot="-1887849">
                <a:off x="2761438" y="6485672"/>
                <a:ext cx="17283" cy="17283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3" name="Google Shape;431;g273f044043e_0_479">
                <a:extLst>
                  <a:ext uri="{FF2B5EF4-FFF2-40B4-BE49-F238E27FC236}">
                    <a16:creationId xmlns:a16="http://schemas.microsoft.com/office/drawing/2014/main" id="{AC1A3805-53C9-07FC-7A74-87476312E0EB}"/>
                  </a:ext>
                </a:extLst>
              </p:cNvPr>
              <p:cNvSpPr/>
              <p:nvPr/>
            </p:nvSpPr>
            <p:spPr>
              <a:xfrm>
                <a:off x="3530726" y="6675333"/>
                <a:ext cx="1037077" cy="191489"/>
              </a:xfrm>
              <a:custGeom>
                <a:avLst/>
                <a:gdLst/>
                <a:ahLst/>
                <a:cxnLst/>
                <a:rect l="l" t="t" r="r" b="b"/>
                <a:pathLst>
                  <a:path w="2642234" h="487870" extrusionOk="0">
                    <a:moveTo>
                      <a:pt x="2642044" y="0"/>
                    </a:moveTo>
                    <a:cubicBezTo>
                      <a:pt x="1885188" y="499872"/>
                      <a:pt x="902780" y="632841"/>
                      <a:pt x="3524" y="268891"/>
                    </a:cubicBezTo>
                    <a:lnTo>
                      <a:pt x="0" y="277749"/>
                    </a:lnTo>
                    <a:cubicBezTo>
                      <a:pt x="346234" y="417862"/>
                      <a:pt x="709136" y="487870"/>
                      <a:pt x="1071944" y="487870"/>
                    </a:cubicBezTo>
                    <a:cubicBezTo>
                      <a:pt x="1434751" y="487870"/>
                      <a:pt x="1819847" y="413385"/>
                      <a:pt x="2174748" y="264604"/>
                    </a:cubicBezTo>
                    <a:cubicBezTo>
                      <a:pt x="2339721" y="195453"/>
                      <a:pt x="2495741" y="111728"/>
                      <a:pt x="2642235" y="15430"/>
                    </a:cubicBezTo>
                    <a:lnTo>
                      <a:pt x="264223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4" name="Google Shape;432;g273f044043e_0_479">
                <a:extLst>
                  <a:ext uri="{FF2B5EF4-FFF2-40B4-BE49-F238E27FC236}">
                    <a16:creationId xmlns:a16="http://schemas.microsoft.com/office/drawing/2014/main" id="{035DB1D2-2169-118C-3FFE-E7DC9F2030D8}"/>
                  </a:ext>
                </a:extLst>
              </p:cNvPr>
              <p:cNvSpPr/>
              <p:nvPr/>
            </p:nvSpPr>
            <p:spPr>
              <a:xfrm>
                <a:off x="4843680" y="6172394"/>
                <a:ext cx="141804" cy="242857"/>
              </a:xfrm>
              <a:custGeom>
                <a:avLst/>
                <a:gdLst/>
                <a:ahLst/>
                <a:cxnLst/>
                <a:rect l="l" t="t" r="r" b="b"/>
                <a:pathLst>
                  <a:path w="361283" h="618744" extrusionOk="0">
                    <a:moveTo>
                      <a:pt x="13525" y="618744"/>
                    </a:moveTo>
                    <a:cubicBezTo>
                      <a:pt x="152686" y="431101"/>
                      <a:pt x="269748" y="225171"/>
                      <a:pt x="361283" y="3620"/>
                    </a:cubicBezTo>
                    <a:lnTo>
                      <a:pt x="352520" y="0"/>
                    </a:lnTo>
                    <a:cubicBezTo>
                      <a:pt x="259461" y="225171"/>
                      <a:pt x="140208" y="432054"/>
                      <a:pt x="0" y="618744"/>
                    </a:cubicBezTo>
                    <a:lnTo>
                      <a:pt x="13621" y="61874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5" name="Google Shape;433;g273f044043e_0_479">
                <a:extLst>
                  <a:ext uri="{FF2B5EF4-FFF2-40B4-BE49-F238E27FC236}">
                    <a16:creationId xmlns:a16="http://schemas.microsoft.com/office/drawing/2014/main" id="{936DCA6C-47D0-DDF8-9714-0698CC28C307}"/>
                  </a:ext>
                </a:extLst>
              </p:cNvPr>
              <p:cNvSpPr/>
              <p:nvPr/>
            </p:nvSpPr>
            <p:spPr>
              <a:xfrm rot="-4140906">
                <a:off x="3523240" y="6774017"/>
                <a:ext cx="17203" cy="17203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6" name="Google Shape;434;g273f044043e_0_479">
                <a:extLst>
                  <a:ext uri="{FF2B5EF4-FFF2-40B4-BE49-F238E27FC236}">
                    <a16:creationId xmlns:a16="http://schemas.microsoft.com/office/drawing/2014/main" id="{DBDDDE95-14AD-6A40-94C2-31937A0FD3E6}"/>
                  </a:ext>
                </a:extLst>
              </p:cNvPr>
              <p:cNvSpPr/>
              <p:nvPr/>
            </p:nvSpPr>
            <p:spPr>
              <a:xfrm>
                <a:off x="2915790" y="4626072"/>
                <a:ext cx="1455721" cy="694809"/>
              </a:xfrm>
              <a:custGeom>
                <a:avLst/>
                <a:gdLst/>
                <a:ahLst/>
                <a:cxnLst/>
                <a:rect l="l" t="t" r="r" b="b"/>
                <a:pathLst>
                  <a:path w="3708844" h="1770213" extrusionOk="0">
                    <a:moveTo>
                      <a:pt x="8763" y="1770213"/>
                    </a:moveTo>
                    <a:lnTo>
                      <a:pt x="0" y="1766594"/>
                    </a:lnTo>
                    <a:cubicBezTo>
                      <a:pt x="289941" y="1064601"/>
                      <a:pt x="834866" y="516533"/>
                      <a:pt x="1534192" y="223258"/>
                    </a:cubicBezTo>
                    <a:cubicBezTo>
                      <a:pt x="2233232" y="-69826"/>
                      <a:pt x="3005519" y="-74494"/>
                      <a:pt x="3708845" y="210113"/>
                    </a:cubicBezTo>
                    <a:lnTo>
                      <a:pt x="3705320" y="218972"/>
                    </a:lnTo>
                    <a:cubicBezTo>
                      <a:pt x="2261711" y="-365292"/>
                      <a:pt x="603409" y="330605"/>
                      <a:pt x="8763" y="177021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7" name="Google Shape;435;g273f044043e_0_479">
                <a:extLst>
                  <a:ext uri="{FF2B5EF4-FFF2-40B4-BE49-F238E27FC236}">
                    <a16:creationId xmlns:a16="http://schemas.microsoft.com/office/drawing/2014/main" id="{3530286A-9748-B150-2037-B2B6F2DC3F3E}"/>
                  </a:ext>
                </a:extLst>
              </p:cNvPr>
              <p:cNvSpPr/>
              <p:nvPr/>
            </p:nvSpPr>
            <p:spPr>
              <a:xfrm rot="-4140906">
                <a:off x="4360686" y="4701644"/>
                <a:ext cx="17203" cy="17203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8" name="Google Shape;436;g273f044043e_0_479">
                <a:extLst>
                  <a:ext uri="{FF2B5EF4-FFF2-40B4-BE49-F238E27FC236}">
                    <a16:creationId xmlns:a16="http://schemas.microsoft.com/office/drawing/2014/main" id="{60E4B3CB-1DDC-E7A4-0F77-47102C4664B5}"/>
                  </a:ext>
                </a:extLst>
              </p:cNvPr>
              <p:cNvSpPr/>
              <p:nvPr/>
            </p:nvSpPr>
            <p:spPr>
              <a:xfrm rot="-4148733">
                <a:off x="4228610" y="4950134"/>
                <a:ext cx="17306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79" name="Google Shape;437;g273f044043e_0_479">
                <a:extLst>
                  <a:ext uri="{FF2B5EF4-FFF2-40B4-BE49-F238E27FC236}">
                    <a16:creationId xmlns:a16="http://schemas.microsoft.com/office/drawing/2014/main" id="{49E9F2E1-8F20-382B-E788-7FDD28A4EC85}"/>
                  </a:ext>
                </a:extLst>
              </p:cNvPr>
              <p:cNvSpPr/>
              <p:nvPr/>
            </p:nvSpPr>
            <p:spPr>
              <a:xfrm>
                <a:off x="3389493" y="5185115"/>
                <a:ext cx="1123007" cy="1123217"/>
              </a:xfrm>
              <a:custGeom>
                <a:avLst/>
                <a:gdLst/>
                <a:ahLst/>
                <a:cxnLst/>
                <a:rect l="l" t="t" r="r" b="b"/>
                <a:pathLst>
                  <a:path w="2861165" h="2861700" extrusionOk="0">
                    <a:moveTo>
                      <a:pt x="1431284" y="2861701"/>
                    </a:moveTo>
                    <a:cubicBezTo>
                      <a:pt x="1246213" y="2861701"/>
                      <a:pt x="1061047" y="2825315"/>
                      <a:pt x="884739" y="2752449"/>
                    </a:cubicBezTo>
                    <a:cubicBezTo>
                      <a:pt x="534886" y="2607955"/>
                      <a:pt x="261042" y="2336587"/>
                      <a:pt x="113691" y="1988544"/>
                    </a:cubicBezTo>
                    <a:cubicBezTo>
                      <a:pt x="-33471" y="1640786"/>
                      <a:pt x="-37947" y="1255881"/>
                      <a:pt x="101308" y="904599"/>
                    </a:cubicBezTo>
                    <a:lnTo>
                      <a:pt x="110166" y="908123"/>
                    </a:lnTo>
                    <a:cubicBezTo>
                      <a:pt x="-174155" y="1625451"/>
                      <a:pt x="174936" y="2448887"/>
                      <a:pt x="888359" y="2743591"/>
                    </a:cubicBezTo>
                    <a:cubicBezTo>
                      <a:pt x="1612068" y="3042580"/>
                      <a:pt x="2444172" y="2697013"/>
                      <a:pt x="2743162" y="1973209"/>
                    </a:cubicBezTo>
                    <a:cubicBezTo>
                      <a:pt x="2888133" y="1622307"/>
                      <a:pt x="2887847" y="1236259"/>
                      <a:pt x="2742400" y="886120"/>
                    </a:cubicBezTo>
                    <a:cubicBezTo>
                      <a:pt x="2596953" y="535981"/>
                      <a:pt x="2323681" y="263376"/>
                      <a:pt x="1972780" y="118405"/>
                    </a:cubicBezTo>
                    <a:cubicBezTo>
                      <a:pt x="1558252" y="-52854"/>
                      <a:pt x="1098671" y="-20946"/>
                      <a:pt x="711765" y="205750"/>
                    </a:cubicBezTo>
                    <a:lnTo>
                      <a:pt x="706908" y="197558"/>
                    </a:lnTo>
                    <a:cubicBezTo>
                      <a:pt x="1096385" y="-30661"/>
                      <a:pt x="1559110" y="-62760"/>
                      <a:pt x="1976400" y="109642"/>
                    </a:cubicBezTo>
                    <a:cubicBezTo>
                      <a:pt x="2329682" y="255565"/>
                      <a:pt x="2604859" y="530076"/>
                      <a:pt x="2751163" y="882501"/>
                    </a:cubicBezTo>
                    <a:cubicBezTo>
                      <a:pt x="2897562" y="1235021"/>
                      <a:pt x="2897848" y="1623641"/>
                      <a:pt x="2751925" y="1976828"/>
                    </a:cubicBezTo>
                    <a:cubicBezTo>
                      <a:pt x="2606002" y="2330111"/>
                      <a:pt x="2331492" y="2605288"/>
                      <a:pt x="1979067" y="2751592"/>
                    </a:cubicBezTo>
                    <a:cubicBezTo>
                      <a:pt x="1802568" y="2824934"/>
                      <a:pt x="1616926" y="2861605"/>
                      <a:pt x="1431189" y="286160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0" name="Google Shape;438;g273f044043e_0_479">
                <a:extLst>
                  <a:ext uri="{FF2B5EF4-FFF2-40B4-BE49-F238E27FC236}">
                    <a16:creationId xmlns:a16="http://schemas.microsoft.com/office/drawing/2014/main" id="{A718E757-97EA-B002-997B-21A64DEF7DE4}"/>
                  </a:ext>
                </a:extLst>
              </p:cNvPr>
              <p:cNvSpPr/>
              <p:nvPr/>
            </p:nvSpPr>
            <p:spPr>
              <a:xfrm rot="-4140906">
                <a:off x="3422299" y="5532498"/>
                <a:ext cx="17203" cy="17203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1" name="Google Shape;439;g273f044043e_0_479">
                <a:extLst>
                  <a:ext uri="{FF2B5EF4-FFF2-40B4-BE49-F238E27FC236}">
                    <a16:creationId xmlns:a16="http://schemas.microsoft.com/office/drawing/2014/main" id="{E33BEF70-E777-11BE-C9C9-7492785ECB2D}"/>
                  </a:ext>
                </a:extLst>
              </p:cNvPr>
              <p:cNvSpPr/>
              <p:nvPr/>
            </p:nvSpPr>
            <p:spPr>
              <a:xfrm>
                <a:off x="3669268" y="5638971"/>
                <a:ext cx="244293" cy="386530"/>
              </a:xfrm>
              <a:custGeom>
                <a:avLst/>
                <a:gdLst/>
                <a:ahLst/>
                <a:cxnLst/>
                <a:rect l="l" t="t" r="r" b="b"/>
                <a:pathLst>
                  <a:path w="622402" h="984789" extrusionOk="0">
                    <a:moveTo>
                      <a:pt x="621165" y="984790"/>
                    </a:moveTo>
                    <a:cubicBezTo>
                      <a:pt x="560490" y="976503"/>
                      <a:pt x="500673" y="960311"/>
                      <a:pt x="443428" y="936688"/>
                    </a:cubicBezTo>
                    <a:cubicBezTo>
                      <a:pt x="77859" y="785717"/>
                      <a:pt x="-96639" y="365474"/>
                      <a:pt x="54332" y="0"/>
                    </a:cubicBezTo>
                    <a:lnTo>
                      <a:pt x="63095" y="3620"/>
                    </a:lnTo>
                    <a:cubicBezTo>
                      <a:pt x="-9105" y="178498"/>
                      <a:pt x="-9009" y="370904"/>
                      <a:pt x="63476" y="545306"/>
                    </a:cubicBezTo>
                    <a:cubicBezTo>
                      <a:pt x="135961" y="719804"/>
                      <a:pt x="272169" y="855631"/>
                      <a:pt x="447048" y="927926"/>
                    </a:cubicBezTo>
                    <a:cubicBezTo>
                      <a:pt x="503531" y="951262"/>
                      <a:pt x="562491" y="967169"/>
                      <a:pt x="622403" y="975360"/>
                    </a:cubicBezTo>
                    <a:lnTo>
                      <a:pt x="621165" y="98479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2" name="Google Shape;440;g273f044043e_0_479">
                <a:extLst>
                  <a:ext uri="{FF2B5EF4-FFF2-40B4-BE49-F238E27FC236}">
                    <a16:creationId xmlns:a16="http://schemas.microsoft.com/office/drawing/2014/main" id="{300BEFF4-AD78-8539-23C2-91433E998D48}"/>
                  </a:ext>
                </a:extLst>
              </p:cNvPr>
              <p:cNvSpPr/>
              <p:nvPr/>
            </p:nvSpPr>
            <p:spPr>
              <a:xfrm rot="-4915299">
                <a:off x="3904116" y="6014572"/>
                <a:ext cx="17223" cy="17223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6" y="0"/>
                    </a:lnTo>
                    <a:lnTo>
                      <a:pt x="44006" y="44005"/>
                    </a:lnTo>
                    <a:lnTo>
                      <a:pt x="0" y="44005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3" name="Google Shape;441;g273f044043e_0_479">
                <a:extLst>
                  <a:ext uri="{FF2B5EF4-FFF2-40B4-BE49-F238E27FC236}">
                    <a16:creationId xmlns:a16="http://schemas.microsoft.com/office/drawing/2014/main" id="{C6FC4EFF-99F6-0BF1-A63F-EF961B3AA1D7}"/>
                  </a:ext>
                </a:extLst>
              </p:cNvPr>
              <p:cNvSpPr/>
              <p:nvPr/>
            </p:nvSpPr>
            <p:spPr>
              <a:xfrm>
                <a:off x="4064037" y="5489654"/>
                <a:ext cx="167076" cy="233436"/>
              </a:xfrm>
              <a:custGeom>
                <a:avLst/>
                <a:gdLst/>
                <a:ahLst/>
                <a:cxnLst/>
                <a:rect l="l" t="t" r="r" b="b"/>
                <a:pathLst>
                  <a:path w="425672" h="594741" extrusionOk="0">
                    <a:moveTo>
                      <a:pt x="416147" y="594646"/>
                    </a:moveTo>
                    <a:cubicBezTo>
                      <a:pt x="394240" y="338138"/>
                      <a:pt x="234791" y="113633"/>
                      <a:pt x="0" y="8668"/>
                    </a:cubicBezTo>
                    <a:lnTo>
                      <a:pt x="3905" y="0"/>
                    </a:lnTo>
                    <a:cubicBezTo>
                      <a:pt x="241935" y="106394"/>
                      <a:pt x="403479" y="333946"/>
                      <a:pt x="425672" y="593884"/>
                    </a:cubicBezTo>
                    <a:lnTo>
                      <a:pt x="416147" y="59474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4" name="Google Shape;442;g273f044043e_0_479">
                <a:extLst>
                  <a:ext uri="{FF2B5EF4-FFF2-40B4-BE49-F238E27FC236}">
                    <a16:creationId xmlns:a16="http://schemas.microsoft.com/office/drawing/2014/main" id="{E17EC675-B428-99EC-B2D2-08097FB3A689}"/>
                  </a:ext>
                </a:extLst>
              </p:cNvPr>
              <p:cNvSpPr/>
              <p:nvPr/>
            </p:nvSpPr>
            <p:spPr>
              <a:xfrm rot="-3933363">
                <a:off x="4056479" y="5483041"/>
                <a:ext cx="17281" cy="17281"/>
              </a:xfrm>
              <a:custGeom>
                <a:avLst/>
                <a:gdLst/>
                <a:ahLst/>
                <a:cxnLst/>
                <a:rect l="l" t="t" r="r" b="b"/>
                <a:pathLst>
                  <a:path w="44005" h="44005" extrusionOk="0">
                    <a:moveTo>
                      <a:pt x="0" y="0"/>
                    </a:moveTo>
                    <a:lnTo>
                      <a:pt x="44005" y="0"/>
                    </a:lnTo>
                    <a:lnTo>
                      <a:pt x="44005" y="44006"/>
                    </a:lnTo>
                    <a:lnTo>
                      <a:pt x="0" y="4400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5" name="Google Shape;443;g273f044043e_0_479">
                <a:extLst>
                  <a:ext uri="{FF2B5EF4-FFF2-40B4-BE49-F238E27FC236}">
                    <a16:creationId xmlns:a16="http://schemas.microsoft.com/office/drawing/2014/main" id="{CA4333AE-B005-8992-925E-73DBFBC05110}"/>
                  </a:ext>
                </a:extLst>
              </p:cNvPr>
              <p:cNvSpPr/>
              <p:nvPr/>
            </p:nvSpPr>
            <p:spPr>
              <a:xfrm>
                <a:off x="3973147" y="4569771"/>
                <a:ext cx="1136074" cy="962530"/>
              </a:xfrm>
              <a:custGeom>
                <a:avLst/>
                <a:gdLst/>
                <a:ahLst/>
                <a:cxnLst/>
                <a:rect l="l" t="t" r="r" b="b"/>
                <a:pathLst>
                  <a:path w="2894456" h="2452306" extrusionOk="0">
                    <a:moveTo>
                      <a:pt x="2894362" y="2452307"/>
                    </a:moveTo>
                    <a:cubicBezTo>
                      <a:pt x="2788158" y="1865662"/>
                      <a:pt x="2509361" y="1324737"/>
                      <a:pt x="2083117" y="891826"/>
                    </a:cubicBezTo>
                    <a:cubicBezTo>
                      <a:pt x="1529334" y="329565"/>
                      <a:pt x="789622" y="12764"/>
                      <a:pt x="286" y="0"/>
                    </a:cubicBezTo>
                    <a:lnTo>
                      <a:pt x="0" y="15811"/>
                    </a:lnTo>
                    <a:cubicBezTo>
                      <a:pt x="1430083" y="39052"/>
                      <a:pt x="2623661" y="1089851"/>
                      <a:pt x="2877217" y="2452307"/>
                    </a:cubicBezTo>
                    <a:lnTo>
                      <a:pt x="2894457" y="2452307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6" name="Google Shape;444;g273f044043e_0_479">
                <a:extLst>
                  <a:ext uri="{FF2B5EF4-FFF2-40B4-BE49-F238E27FC236}">
                    <a16:creationId xmlns:a16="http://schemas.microsoft.com/office/drawing/2014/main" id="{FE4E99A8-9DEE-9B85-E6FF-811303DF2DD9}"/>
                  </a:ext>
                </a:extLst>
              </p:cNvPr>
              <p:cNvSpPr/>
              <p:nvPr/>
            </p:nvSpPr>
            <p:spPr>
              <a:xfrm rot="-5312433">
                <a:off x="3953839" y="4552761"/>
                <a:ext cx="40913" cy="40913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4" y="0"/>
                    </a:lnTo>
                    <a:lnTo>
                      <a:pt x="104204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7" name="Google Shape;445;g273f044043e_0_479">
                <a:extLst>
                  <a:ext uri="{FF2B5EF4-FFF2-40B4-BE49-F238E27FC236}">
                    <a16:creationId xmlns:a16="http://schemas.microsoft.com/office/drawing/2014/main" id="{BE8E3CA7-F726-4E50-2343-52F373A731AC}"/>
                  </a:ext>
                </a:extLst>
              </p:cNvPr>
              <p:cNvSpPr/>
              <p:nvPr/>
            </p:nvSpPr>
            <p:spPr>
              <a:xfrm>
                <a:off x="2780221" y="5743160"/>
                <a:ext cx="1155066" cy="1174282"/>
              </a:xfrm>
              <a:custGeom>
                <a:avLst/>
                <a:gdLst/>
                <a:ahLst/>
                <a:cxnLst/>
                <a:rect l="l" t="t" r="r" b="b"/>
                <a:pathLst>
                  <a:path w="2942844" h="2991802" extrusionOk="0">
                    <a:moveTo>
                      <a:pt x="2942558" y="2991803"/>
                    </a:moveTo>
                    <a:cubicBezTo>
                      <a:pt x="2153126" y="2978944"/>
                      <a:pt x="1413415" y="2662237"/>
                      <a:pt x="859631" y="2099977"/>
                    </a:cubicBezTo>
                    <a:cubicBezTo>
                      <a:pt x="305276" y="1537049"/>
                      <a:pt x="0" y="791242"/>
                      <a:pt x="0" y="0"/>
                    </a:cubicBezTo>
                    <a:lnTo>
                      <a:pt x="15811" y="0"/>
                    </a:lnTo>
                    <a:cubicBezTo>
                      <a:pt x="15811" y="1614773"/>
                      <a:pt x="1328833" y="2949797"/>
                      <a:pt x="2942844" y="2975991"/>
                    </a:cubicBezTo>
                    <a:lnTo>
                      <a:pt x="2942558" y="2991803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8" name="Google Shape;446;g273f044043e_0_479">
                <a:extLst>
                  <a:ext uri="{FF2B5EF4-FFF2-40B4-BE49-F238E27FC236}">
                    <a16:creationId xmlns:a16="http://schemas.microsoft.com/office/drawing/2014/main" id="{6AF7100E-CC27-F121-1D05-4594330B04E6}"/>
                  </a:ext>
                </a:extLst>
              </p:cNvPr>
              <p:cNvSpPr/>
              <p:nvPr/>
            </p:nvSpPr>
            <p:spPr>
              <a:xfrm rot="-5312433">
                <a:off x="3912944" y="6892762"/>
                <a:ext cx="40913" cy="40913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4" y="0"/>
                    </a:lnTo>
                    <a:lnTo>
                      <a:pt x="104204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89" name="Google Shape;447;g273f044043e_0_479">
                <a:extLst>
                  <a:ext uri="{FF2B5EF4-FFF2-40B4-BE49-F238E27FC236}">
                    <a16:creationId xmlns:a16="http://schemas.microsoft.com/office/drawing/2014/main" id="{0C03F6F6-3A90-6B71-F9A3-43DE4FE25316}"/>
                  </a:ext>
                </a:extLst>
              </p:cNvPr>
              <p:cNvSpPr/>
              <p:nvPr/>
            </p:nvSpPr>
            <p:spPr>
              <a:xfrm>
                <a:off x="3014300" y="4803739"/>
                <a:ext cx="1880123" cy="1880310"/>
              </a:xfrm>
              <a:custGeom>
                <a:avLst/>
                <a:gdLst/>
                <a:ahLst/>
                <a:cxnLst/>
                <a:rect l="l" t="t" r="r" b="b"/>
                <a:pathLst>
                  <a:path w="4790122" h="4790599" extrusionOk="0">
                    <a:moveTo>
                      <a:pt x="2395347" y="4790599"/>
                    </a:moveTo>
                    <a:cubicBezTo>
                      <a:pt x="1754981" y="4790599"/>
                      <a:pt x="1153382" y="4541616"/>
                      <a:pt x="701135" y="4089463"/>
                    </a:cubicBezTo>
                    <a:cubicBezTo>
                      <a:pt x="248984" y="3637312"/>
                      <a:pt x="0" y="3035618"/>
                      <a:pt x="0" y="2395252"/>
                    </a:cubicBezTo>
                    <a:cubicBezTo>
                      <a:pt x="0" y="1754886"/>
                      <a:pt x="248984" y="1153287"/>
                      <a:pt x="701135" y="701135"/>
                    </a:cubicBezTo>
                    <a:cubicBezTo>
                      <a:pt x="1153287" y="248984"/>
                      <a:pt x="1754981" y="0"/>
                      <a:pt x="2395347" y="0"/>
                    </a:cubicBezTo>
                    <a:cubicBezTo>
                      <a:pt x="3035713" y="0"/>
                      <a:pt x="3622929" y="243269"/>
                      <a:pt x="4073080" y="684943"/>
                    </a:cubicBezTo>
                    <a:cubicBezTo>
                      <a:pt x="4522661" y="1126046"/>
                      <a:pt x="4777359" y="1715834"/>
                      <a:pt x="4790123" y="2345627"/>
                    </a:cubicBezTo>
                    <a:lnTo>
                      <a:pt x="4774311" y="2345912"/>
                    </a:lnTo>
                    <a:cubicBezTo>
                      <a:pt x="4748213" y="1061085"/>
                      <a:pt x="3681032" y="15716"/>
                      <a:pt x="2395252" y="15716"/>
                    </a:cubicBezTo>
                    <a:cubicBezTo>
                      <a:pt x="1109472" y="15716"/>
                      <a:pt x="15716" y="1083183"/>
                      <a:pt x="15716" y="2395252"/>
                    </a:cubicBezTo>
                    <a:cubicBezTo>
                      <a:pt x="15716" y="3707321"/>
                      <a:pt x="1083183" y="4774787"/>
                      <a:pt x="2395252" y="4774787"/>
                    </a:cubicBezTo>
                    <a:lnTo>
                      <a:pt x="2395252" y="4790599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0" name="Google Shape;448;g273f044043e_0_479">
                <a:extLst>
                  <a:ext uri="{FF2B5EF4-FFF2-40B4-BE49-F238E27FC236}">
                    <a16:creationId xmlns:a16="http://schemas.microsoft.com/office/drawing/2014/main" id="{8E30C31F-B38F-2B19-B66B-0C92E14295CD}"/>
                  </a:ext>
                </a:extLst>
              </p:cNvPr>
              <p:cNvSpPr/>
              <p:nvPr/>
            </p:nvSpPr>
            <p:spPr>
              <a:xfrm rot="-87567">
                <a:off x="4869246" y="5702099"/>
                <a:ext cx="40913" cy="40913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4" y="0"/>
                    </a:lnTo>
                    <a:lnTo>
                      <a:pt x="104204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1" name="Google Shape;449;g273f044043e_0_479">
                <a:extLst>
                  <a:ext uri="{FF2B5EF4-FFF2-40B4-BE49-F238E27FC236}">
                    <a16:creationId xmlns:a16="http://schemas.microsoft.com/office/drawing/2014/main" id="{5B4AA94E-E196-CE9B-A63E-B291B53EE098}"/>
                  </a:ext>
                </a:extLst>
              </p:cNvPr>
              <p:cNvSpPr/>
              <p:nvPr/>
            </p:nvSpPr>
            <p:spPr>
              <a:xfrm>
                <a:off x="3248380" y="5037782"/>
                <a:ext cx="1411569" cy="1411830"/>
              </a:xfrm>
              <a:custGeom>
                <a:avLst/>
                <a:gdLst/>
                <a:ahLst/>
                <a:cxnLst/>
                <a:rect l="l" t="t" r="r" b="b"/>
                <a:pathLst>
                  <a:path w="3596354" h="3597020" extrusionOk="0">
                    <a:moveTo>
                      <a:pt x="1798510" y="3597021"/>
                    </a:moveTo>
                    <a:cubicBezTo>
                      <a:pt x="1317688" y="3597021"/>
                      <a:pt x="866013" y="3410045"/>
                      <a:pt x="526447" y="3070574"/>
                    </a:cubicBezTo>
                    <a:cubicBezTo>
                      <a:pt x="186976" y="2731103"/>
                      <a:pt x="0" y="2279333"/>
                      <a:pt x="0" y="1798511"/>
                    </a:cubicBezTo>
                    <a:cubicBezTo>
                      <a:pt x="0" y="1317689"/>
                      <a:pt x="186976" y="866013"/>
                      <a:pt x="526447" y="526447"/>
                    </a:cubicBezTo>
                    <a:cubicBezTo>
                      <a:pt x="865918" y="186976"/>
                      <a:pt x="1317688" y="0"/>
                      <a:pt x="1798510" y="0"/>
                    </a:cubicBezTo>
                    <a:lnTo>
                      <a:pt x="1798510" y="15811"/>
                    </a:lnTo>
                    <a:cubicBezTo>
                      <a:pt x="815531" y="15811"/>
                      <a:pt x="15811" y="815530"/>
                      <a:pt x="15811" y="1798511"/>
                    </a:cubicBezTo>
                    <a:cubicBezTo>
                      <a:pt x="15811" y="2781491"/>
                      <a:pt x="815531" y="3581210"/>
                      <a:pt x="1798510" y="3581210"/>
                    </a:cubicBezTo>
                    <a:cubicBezTo>
                      <a:pt x="2781491" y="3581210"/>
                      <a:pt x="3554158" y="2819781"/>
                      <a:pt x="3580543" y="1847850"/>
                    </a:cubicBezTo>
                    <a:lnTo>
                      <a:pt x="3596355" y="1848231"/>
                    </a:lnTo>
                    <a:cubicBezTo>
                      <a:pt x="3583591" y="2318480"/>
                      <a:pt x="3391090" y="2758345"/>
                      <a:pt x="3054096" y="3086767"/>
                    </a:cubicBezTo>
                    <a:cubicBezTo>
                      <a:pt x="2716530" y="3415761"/>
                      <a:pt x="2270665" y="3597021"/>
                      <a:pt x="1798510" y="359702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2" name="Google Shape;450;g273f044043e_0_479">
                <a:extLst>
                  <a:ext uri="{FF2B5EF4-FFF2-40B4-BE49-F238E27FC236}">
                    <a16:creationId xmlns:a16="http://schemas.microsoft.com/office/drawing/2014/main" id="{494D9E01-2BFD-1877-B9FE-02DA0FD643C6}"/>
                  </a:ext>
                </a:extLst>
              </p:cNvPr>
              <p:cNvSpPr/>
              <p:nvPr/>
            </p:nvSpPr>
            <p:spPr>
              <a:xfrm rot="-5312433">
                <a:off x="4635246" y="5743228"/>
                <a:ext cx="40913" cy="40913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3" name="Google Shape;451;g273f044043e_0_479">
                <a:extLst>
                  <a:ext uri="{FF2B5EF4-FFF2-40B4-BE49-F238E27FC236}">
                    <a16:creationId xmlns:a16="http://schemas.microsoft.com/office/drawing/2014/main" id="{CD8AF7D4-D389-EC4C-62D5-4A1337644F42}"/>
                  </a:ext>
                </a:extLst>
              </p:cNvPr>
              <p:cNvSpPr/>
              <p:nvPr/>
            </p:nvSpPr>
            <p:spPr>
              <a:xfrm>
                <a:off x="3482498" y="5271899"/>
                <a:ext cx="471619" cy="942903"/>
              </a:xfrm>
              <a:custGeom>
                <a:avLst/>
                <a:gdLst/>
                <a:ahLst/>
                <a:cxnLst/>
                <a:rect l="l" t="t" r="r" b="b"/>
                <a:pathLst>
                  <a:path w="1201578" h="2402300" extrusionOk="0">
                    <a:moveTo>
                      <a:pt x="1151763" y="2402205"/>
                    </a:moveTo>
                    <a:cubicBezTo>
                      <a:pt x="841153" y="2389537"/>
                      <a:pt x="551212" y="2259140"/>
                      <a:pt x="335471" y="2034921"/>
                    </a:cubicBezTo>
                    <a:cubicBezTo>
                      <a:pt x="119158" y="1810131"/>
                      <a:pt x="0" y="1514189"/>
                      <a:pt x="0" y="1201579"/>
                    </a:cubicBezTo>
                    <a:cubicBezTo>
                      <a:pt x="0" y="539020"/>
                      <a:pt x="539020" y="0"/>
                      <a:pt x="1201579" y="0"/>
                    </a:cubicBezTo>
                    <a:lnTo>
                      <a:pt x="1201579" y="15811"/>
                    </a:lnTo>
                    <a:cubicBezTo>
                      <a:pt x="547688" y="15811"/>
                      <a:pt x="15716" y="547783"/>
                      <a:pt x="15716" y="1201674"/>
                    </a:cubicBezTo>
                    <a:cubicBezTo>
                      <a:pt x="15716" y="1855565"/>
                      <a:pt x="515017" y="2360581"/>
                      <a:pt x="1152335" y="2386489"/>
                    </a:cubicBezTo>
                    <a:lnTo>
                      <a:pt x="1151668" y="240230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4" name="Google Shape;452;g273f044043e_0_479">
                <a:extLst>
                  <a:ext uri="{FF2B5EF4-FFF2-40B4-BE49-F238E27FC236}">
                    <a16:creationId xmlns:a16="http://schemas.microsoft.com/office/drawing/2014/main" id="{B1AF0012-05F4-9E1F-F54C-07C1F0C4389F}"/>
                  </a:ext>
                </a:extLst>
              </p:cNvPr>
              <p:cNvSpPr/>
              <p:nvPr/>
            </p:nvSpPr>
            <p:spPr>
              <a:xfrm rot="-5312433">
                <a:off x="3912981" y="6190459"/>
                <a:ext cx="40913" cy="40913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4" y="0"/>
                    </a:lnTo>
                    <a:lnTo>
                      <a:pt x="104204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5" name="Google Shape;453;g273f044043e_0_479">
                <a:extLst>
                  <a:ext uri="{FF2B5EF4-FFF2-40B4-BE49-F238E27FC236}">
                    <a16:creationId xmlns:a16="http://schemas.microsoft.com/office/drawing/2014/main" id="{E220FA98-0516-A80B-CE6A-A91F1C0BBDE7}"/>
                  </a:ext>
                </a:extLst>
              </p:cNvPr>
              <p:cNvSpPr/>
              <p:nvPr/>
            </p:nvSpPr>
            <p:spPr>
              <a:xfrm>
                <a:off x="3716578" y="5505979"/>
                <a:ext cx="237361" cy="237361"/>
              </a:xfrm>
              <a:custGeom>
                <a:avLst/>
                <a:gdLst/>
                <a:ahLst/>
                <a:cxnLst/>
                <a:rect l="l" t="t" r="r" b="b"/>
                <a:pathLst>
                  <a:path w="604742" h="604742" extrusionOk="0">
                    <a:moveTo>
                      <a:pt x="15812" y="604742"/>
                    </a:moveTo>
                    <a:lnTo>
                      <a:pt x="0" y="604742"/>
                    </a:lnTo>
                    <a:cubicBezTo>
                      <a:pt x="0" y="271272"/>
                      <a:pt x="271272" y="0"/>
                      <a:pt x="604742" y="0"/>
                    </a:cubicBezTo>
                    <a:lnTo>
                      <a:pt x="604742" y="15812"/>
                    </a:lnTo>
                    <a:cubicBezTo>
                      <a:pt x="280035" y="15812"/>
                      <a:pt x="15812" y="280035"/>
                      <a:pt x="15812" y="60474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6" name="Google Shape;454;g273f044043e_0_479">
                <a:extLst>
                  <a:ext uri="{FF2B5EF4-FFF2-40B4-BE49-F238E27FC236}">
                    <a16:creationId xmlns:a16="http://schemas.microsoft.com/office/drawing/2014/main" id="{3A7C5839-A6EC-CCB0-F624-A83F093C0201}"/>
                  </a:ext>
                </a:extLst>
              </p:cNvPr>
              <p:cNvSpPr/>
              <p:nvPr/>
            </p:nvSpPr>
            <p:spPr>
              <a:xfrm>
                <a:off x="3953758" y="5743160"/>
                <a:ext cx="237361" cy="237361"/>
              </a:xfrm>
              <a:custGeom>
                <a:avLst/>
                <a:gdLst/>
                <a:ahLst/>
                <a:cxnLst/>
                <a:rect l="l" t="t" r="r" b="b"/>
                <a:pathLst>
                  <a:path w="604742" h="604742" extrusionOk="0">
                    <a:moveTo>
                      <a:pt x="0" y="604742"/>
                    </a:moveTo>
                    <a:lnTo>
                      <a:pt x="0" y="588931"/>
                    </a:lnTo>
                    <a:cubicBezTo>
                      <a:pt x="324707" y="588931"/>
                      <a:pt x="588931" y="324707"/>
                      <a:pt x="588931" y="0"/>
                    </a:cubicBezTo>
                    <a:lnTo>
                      <a:pt x="604742" y="0"/>
                    </a:lnTo>
                    <a:cubicBezTo>
                      <a:pt x="604742" y="333470"/>
                      <a:pt x="333470" y="604742"/>
                      <a:pt x="0" y="60474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7" name="Google Shape;455;g273f044043e_0_479">
                <a:extLst>
                  <a:ext uri="{FF2B5EF4-FFF2-40B4-BE49-F238E27FC236}">
                    <a16:creationId xmlns:a16="http://schemas.microsoft.com/office/drawing/2014/main" id="{0AB8A17E-4DF2-FFC8-2C81-D020CBF09881}"/>
                  </a:ext>
                </a:extLst>
              </p:cNvPr>
              <p:cNvSpPr/>
              <p:nvPr/>
            </p:nvSpPr>
            <p:spPr>
              <a:xfrm>
                <a:off x="4085106" y="5817201"/>
                <a:ext cx="867720" cy="504519"/>
              </a:xfrm>
              <a:custGeom>
                <a:avLst/>
                <a:gdLst/>
                <a:ahLst/>
                <a:cxnLst/>
                <a:rect l="l" t="t" r="r" b="b"/>
                <a:pathLst>
                  <a:path w="2210752" h="1285398" extrusionOk="0">
                    <a:moveTo>
                      <a:pt x="7906" y="0"/>
                    </a:moveTo>
                    <a:cubicBezTo>
                      <a:pt x="5334" y="4572"/>
                      <a:pt x="2667" y="9144"/>
                      <a:pt x="0" y="13621"/>
                    </a:cubicBezTo>
                    <a:lnTo>
                      <a:pt x="2202847" y="1285399"/>
                    </a:lnTo>
                    <a:lnTo>
                      <a:pt x="2210752" y="1271778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8" name="Google Shape;456;g273f044043e_0_479">
                <a:extLst>
                  <a:ext uri="{FF2B5EF4-FFF2-40B4-BE49-F238E27FC236}">
                    <a16:creationId xmlns:a16="http://schemas.microsoft.com/office/drawing/2014/main" id="{3B4BDC60-16C1-CF46-9296-486EEACDB671}"/>
                  </a:ext>
                </a:extLst>
              </p:cNvPr>
              <p:cNvSpPr/>
              <p:nvPr/>
            </p:nvSpPr>
            <p:spPr>
              <a:xfrm rot="-3609868">
                <a:off x="4929206" y="6297627"/>
                <a:ext cx="40842" cy="40842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3"/>
                    </a:lnTo>
                    <a:lnTo>
                      <a:pt x="0" y="104203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99" name="Google Shape;457;g273f044043e_0_479">
                <a:extLst>
                  <a:ext uri="{FF2B5EF4-FFF2-40B4-BE49-F238E27FC236}">
                    <a16:creationId xmlns:a16="http://schemas.microsoft.com/office/drawing/2014/main" id="{78A0BA7D-ACA0-6A2A-D7DF-D65AFEAC16EB}"/>
                  </a:ext>
                </a:extLst>
              </p:cNvPr>
              <p:cNvSpPr/>
              <p:nvPr/>
            </p:nvSpPr>
            <p:spPr>
              <a:xfrm>
                <a:off x="4087198" y="5164945"/>
                <a:ext cx="865589" cy="503472"/>
              </a:xfrm>
              <a:custGeom>
                <a:avLst/>
                <a:gdLst/>
                <a:ahLst/>
                <a:cxnLst/>
                <a:rect l="l" t="t" r="r" b="b"/>
                <a:pathLst>
                  <a:path w="2205323" h="1282731" extrusionOk="0">
                    <a:moveTo>
                      <a:pt x="7429" y="1282732"/>
                    </a:moveTo>
                    <a:lnTo>
                      <a:pt x="2205324" y="13716"/>
                    </a:lnTo>
                    <a:lnTo>
                      <a:pt x="2197418" y="0"/>
                    </a:lnTo>
                    <a:lnTo>
                      <a:pt x="0" y="1268730"/>
                    </a:lnTo>
                    <a:cubicBezTo>
                      <a:pt x="2572" y="1273302"/>
                      <a:pt x="5048" y="1277969"/>
                      <a:pt x="7429" y="128263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0" name="Google Shape;458;g273f044043e_0_479">
                <a:extLst>
                  <a:ext uri="{FF2B5EF4-FFF2-40B4-BE49-F238E27FC236}">
                    <a16:creationId xmlns:a16="http://schemas.microsoft.com/office/drawing/2014/main" id="{85717096-2BFA-2B6C-8833-0F07CA1848F9}"/>
                  </a:ext>
                </a:extLst>
              </p:cNvPr>
              <p:cNvSpPr/>
              <p:nvPr/>
            </p:nvSpPr>
            <p:spPr>
              <a:xfrm rot="-1790132">
                <a:off x="4929240" y="5147826"/>
                <a:ext cx="40842" cy="40842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3"/>
                    </a:lnTo>
                    <a:lnTo>
                      <a:pt x="0" y="104203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1" name="Google Shape;459;g273f044043e_0_479">
                <a:extLst>
                  <a:ext uri="{FF2B5EF4-FFF2-40B4-BE49-F238E27FC236}">
                    <a16:creationId xmlns:a16="http://schemas.microsoft.com/office/drawing/2014/main" id="{0AE456BC-A77C-3F20-DC18-0A1517823FBC}"/>
                  </a:ext>
                </a:extLst>
              </p:cNvPr>
              <p:cNvSpPr/>
              <p:nvPr/>
            </p:nvSpPr>
            <p:spPr>
              <a:xfrm>
                <a:off x="3950658" y="4727344"/>
                <a:ext cx="6206" cy="854112"/>
              </a:xfrm>
              <a:custGeom>
                <a:avLst/>
                <a:gdLst/>
                <a:ahLst/>
                <a:cxnLst/>
                <a:rect l="l" t="t" r="r" b="b"/>
                <a:pathLst>
                  <a:path w="15811" h="2176081" extrusionOk="0">
                    <a:moveTo>
                      <a:pt x="15812" y="2176082"/>
                    </a:moveTo>
                    <a:lnTo>
                      <a:pt x="15812" y="0"/>
                    </a:lnTo>
                    <a:lnTo>
                      <a:pt x="0" y="0"/>
                    </a:lnTo>
                    <a:lnTo>
                      <a:pt x="0" y="2175701"/>
                    </a:lnTo>
                    <a:cubicBezTo>
                      <a:pt x="5334" y="2175701"/>
                      <a:pt x="10573" y="2175891"/>
                      <a:pt x="15812" y="217608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2" name="Google Shape;460;g273f044043e_0_479">
                <a:extLst>
                  <a:ext uri="{FF2B5EF4-FFF2-40B4-BE49-F238E27FC236}">
                    <a16:creationId xmlns:a16="http://schemas.microsoft.com/office/drawing/2014/main" id="{7976760A-2482-EDCD-8EBE-D76D0F5B1EDC}"/>
                  </a:ext>
                </a:extLst>
              </p:cNvPr>
              <p:cNvSpPr/>
              <p:nvPr/>
            </p:nvSpPr>
            <p:spPr>
              <a:xfrm>
                <a:off x="3933324" y="4707918"/>
                <a:ext cx="40900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4"/>
                    </a:lnTo>
                    <a:lnTo>
                      <a:pt x="0" y="1042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3" name="Google Shape;461;g273f044043e_0_479">
                <a:extLst>
                  <a:ext uri="{FF2B5EF4-FFF2-40B4-BE49-F238E27FC236}">
                    <a16:creationId xmlns:a16="http://schemas.microsoft.com/office/drawing/2014/main" id="{CBE693DE-31F1-5D9D-B1A8-286E2B3C4537}"/>
                  </a:ext>
                </a:extLst>
              </p:cNvPr>
              <p:cNvSpPr/>
              <p:nvPr/>
            </p:nvSpPr>
            <p:spPr>
              <a:xfrm>
                <a:off x="2955388" y="5164983"/>
                <a:ext cx="858972" cy="499509"/>
              </a:xfrm>
              <a:custGeom>
                <a:avLst/>
                <a:gdLst/>
                <a:ahLst/>
                <a:cxnLst/>
                <a:rect l="l" t="t" r="r" b="b"/>
                <a:pathLst>
                  <a:path w="2188464" h="1272635" extrusionOk="0">
                    <a:moveTo>
                      <a:pt x="2188464" y="1258919"/>
                    </a:moveTo>
                    <a:lnTo>
                      <a:pt x="7906" y="0"/>
                    </a:lnTo>
                    <a:lnTo>
                      <a:pt x="0" y="13716"/>
                    </a:lnTo>
                    <a:lnTo>
                      <a:pt x="2180558" y="1272635"/>
                    </a:lnTo>
                    <a:cubicBezTo>
                      <a:pt x="2183035" y="1267968"/>
                      <a:pt x="2185702" y="1263396"/>
                      <a:pt x="2188369" y="125891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4" name="Google Shape;462;g273f044043e_0_479">
                <a:extLst>
                  <a:ext uri="{FF2B5EF4-FFF2-40B4-BE49-F238E27FC236}">
                    <a16:creationId xmlns:a16="http://schemas.microsoft.com/office/drawing/2014/main" id="{B14F22E3-3872-5990-D115-E3F41DF6B419}"/>
                  </a:ext>
                </a:extLst>
              </p:cNvPr>
              <p:cNvSpPr/>
              <p:nvPr/>
            </p:nvSpPr>
            <p:spPr>
              <a:xfrm rot="-3609868">
                <a:off x="2937370" y="5147679"/>
                <a:ext cx="40842" cy="40842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3"/>
                    </a:lnTo>
                    <a:lnTo>
                      <a:pt x="0" y="104203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5" name="Google Shape;463;g273f044043e_0_479">
                <a:extLst>
                  <a:ext uri="{FF2B5EF4-FFF2-40B4-BE49-F238E27FC236}">
                    <a16:creationId xmlns:a16="http://schemas.microsoft.com/office/drawing/2014/main" id="{474F4A72-4B1E-6C3E-154A-6DB65125A23F}"/>
                  </a:ext>
                </a:extLst>
              </p:cNvPr>
              <p:cNvSpPr/>
              <p:nvPr/>
            </p:nvSpPr>
            <p:spPr>
              <a:xfrm>
                <a:off x="2955425" y="5819742"/>
                <a:ext cx="863383" cy="501976"/>
              </a:xfrm>
              <a:custGeom>
                <a:avLst/>
                <a:gdLst/>
                <a:ahLst/>
                <a:cxnLst/>
                <a:rect l="l" t="t" r="r" b="b"/>
                <a:pathLst>
                  <a:path w="2199703" h="1278921" extrusionOk="0">
                    <a:moveTo>
                      <a:pt x="2191417" y="95"/>
                    </a:moveTo>
                    <a:lnTo>
                      <a:pt x="0" y="1265301"/>
                    </a:lnTo>
                    <a:lnTo>
                      <a:pt x="7906" y="1278922"/>
                    </a:lnTo>
                    <a:lnTo>
                      <a:pt x="2199704" y="13430"/>
                    </a:lnTo>
                    <a:cubicBezTo>
                      <a:pt x="2196846" y="8953"/>
                      <a:pt x="2194084" y="4572"/>
                      <a:pt x="2191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6" name="Google Shape;464;g273f044043e_0_479">
                <a:extLst>
                  <a:ext uri="{FF2B5EF4-FFF2-40B4-BE49-F238E27FC236}">
                    <a16:creationId xmlns:a16="http://schemas.microsoft.com/office/drawing/2014/main" id="{31C12DAC-BC63-2989-CED8-F997EE2C33DA}"/>
                  </a:ext>
                </a:extLst>
              </p:cNvPr>
              <p:cNvSpPr/>
              <p:nvPr/>
            </p:nvSpPr>
            <p:spPr>
              <a:xfrm rot="-1790132">
                <a:off x="2937377" y="6297818"/>
                <a:ext cx="40842" cy="40842"/>
              </a:xfrm>
              <a:custGeom>
                <a:avLst/>
                <a:gdLst/>
                <a:ahLst/>
                <a:cxnLst/>
                <a:rect l="l" t="t" r="r" b="b"/>
                <a:pathLst>
                  <a:path w="104203" h="104203" extrusionOk="0">
                    <a:moveTo>
                      <a:pt x="0" y="0"/>
                    </a:moveTo>
                    <a:lnTo>
                      <a:pt x="104203" y="0"/>
                    </a:lnTo>
                    <a:lnTo>
                      <a:pt x="104203" y="104203"/>
                    </a:lnTo>
                    <a:lnTo>
                      <a:pt x="0" y="104203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7" name="Google Shape;465;g273f044043e_0_479">
                <a:extLst>
                  <a:ext uri="{FF2B5EF4-FFF2-40B4-BE49-F238E27FC236}">
                    <a16:creationId xmlns:a16="http://schemas.microsoft.com/office/drawing/2014/main" id="{3007F203-787E-E5D6-E246-A5980D70A202}"/>
                  </a:ext>
                </a:extLst>
              </p:cNvPr>
              <p:cNvSpPr/>
              <p:nvPr/>
            </p:nvSpPr>
            <p:spPr>
              <a:xfrm>
                <a:off x="3057410" y="5784813"/>
                <a:ext cx="35666" cy="149543"/>
              </a:xfrm>
              <a:custGeom>
                <a:avLst/>
                <a:gdLst/>
                <a:ahLst/>
                <a:cxnLst/>
                <a:rect l="l" t="t" r="r" b="b"/>
                <a:pathLst>
                  <a:path w="90868" h="381000" extrusionOk="0">
                    <a:moveTo>
                      <a:pt x="48006" y="381000"/>
                    </a:moveTo>
                    <a:cubicBezTo>
                      <a:pt x="21717" y="257080"/>
                      <a:pt x="5525" y="129445"/>
                      <a:pt x="0" y="1905"/>
                    </a:cubicBezTo>
                    <a:lnTo>
                      <a:pt x="43720" y="0"/>
                    </a:lnTo>
                    <a:cubicBezTo>
                      <a:pt x="49149" y="125254"/>
                      <a:pt x="65056" y="250412"/>
                      <a:pt x="90869" y="371951"/>
                    </a:cubicBezTo>
                    <a:lnTo>
                      <a:pt x="48101" y="38100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8" name="Google Shape;466;g273f044043e_0_479">
                <a:extLst>
                  <a:ext uri="{FF2B5EF4-FFF2-40B4-BE49-F238E27FC236}">
                    <a16:creationId xmlns:a16="http://schemas.microsoft.com/office/drawing/2014/main" id="{201635DA-BE54-15BF-DF8C-D2F8F6346940}"/>
                  </a:ext>
                </a:extLst>
              </p:cNvPr>
              <p:cNvSpPr/>
              <p:nvPr/>
            </p:nvSpPr>
            <p:spPr>
              <a:xfrm>
                <a:off x="3153381" y="6145235"/>
                <a:ext cx="51667" cy="73836"/>
              </a:xfrm>
              <a:custGeom>
                <a:avLst/>
                <a:gdLst/>
                <a:ahLst/>
                <a:cxnLst/>
                <a:rect l="l" t="t" r="r" b="b"/>
                <a:pathLst>
                  <a:path w="131635" h="188118" extrusionOk="0">
                    <a:moveTo>
                      <a:pt x="94488" y="188119"/>
                    </a:moveTo>
                    <a:cubicBezTo>
                      <a:pt x="60770" y="133541"/>
                      <a:pt x="28956" y="76962"/>
                      <a:pt x="0" y="19812"/>
                    </a:cubicBezTo>
                    <a:lnTo>
                      <a:pt x="38957" y="0"/>
                    </a:lnTo>
                    <a:cubicBezTo>
                      <a:pt x="67342" y="56007"/>
                      <a:pt x="98488" y="111633"/>
                      <a:pt x="131636" y="165068"/>
                    </a:cubicBezTo>
                    <a:lnTo>
                      <a:pt x="94488" y="18802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09" name="Google Shape;467;g273f044043e_0_479">
                <a:extLst>
                  <a:ext uri="{FF2B5EF4-FFF2-40B4-BE49-F238E27FC236}">
                    <a16:creationId xmlns:a16="http://schemas.microsoft.com/office/drawing/2014/main" id="{7106FBE6-92F5-3C22-23F5-1B5F47679F1F}"/>
                  </a:ext>
                </a:extLst>
              </p:cNvPr>
              <p:cNvSpPr/>
              <p:nvPr/>
            </p:nvSpPr>
            <p:spPr>
              <a:xfrm>
                <a:off x="3252714" y="6296681"/>
                <a:ext cx="491733" cy="323871"/>
              </a:xfrm>
              <a:custGeom>
                <a:avLst/>
                <a:gdLst/>
                <a:ahLst/>
                <a:cxnLst/>
                <a:rect l="l" t="t" r="r" b="b"/>
                <a:pathLst>
                  <a:path w="1252823" h="825150" extrusionOk="0">
                    <a:moveTo>
                      <a:pt x="1242251" y="825151"/>
                    </a:moveTo>
                    <a:cubicBezTo>
                      <a:pt x="1179957" y="809720"/>
                      <a:pt x="1117664" y="791432"/>
                      <a:pt x="1057085" y="770859"/>
                    </a:cubicBezTo>
                    <a:lnTo>
                      <a:pt x="1071182" y="729424"/>
                    </a:lnTo>
                    <a:cubicBezTo>
                      <a:pt x="1130618" y="749617"/>
                      <a:pt x="1191768" y="767524"/>
                      <a:pt x="1252823" y="782669"/>
                    </a:cubicBezTo>
                    <a:lnTo>
                      <a:pt x="1242251" y="825151"/>
                    </a:lnTo>
                    <a:close/>
                    <a:moveTo>
                      <a:pt x="526542" y="509778"/>
                    </a:moveTo>
                    <a:cubicBezTo>
                      <a:pt x="326803" y="377095"/>
                      <a:pt x="149638" y="214694"/>
                      <a:pt x="0" y="27242"/>
                    </a:cubicBezTo>
                    <a:lnTo>
                      <a:pt x="34195" y="0"/>
                    </a:lnTo>
                    <a:cubicBezTo>
                      <a:pt x="180975" y="183928"/>
                      <a:pt x="354806" y="343186"/>
                      <a:pt x="550736" y="473392"/>
                    </a:cubicBezTo>
                    <a:lnTo>
                      <a:pt x="526542" y="509778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0" name="Google Shape;468;g273f044043e_0_479">
                <a:extLst>
                  <a:ext uri="{FF2B5EF4-FFF2-40B4-BE49-F238E27FC236}">
                    <a16:creationId xmlns:a16="http://schemas.microsoft.com/office/drawing/2014/main" id="{E9B360DD-A9E4-055F-26EB-D229FECA8433}"/>
                  </a:ext>
                </a:extLst>
              </p:cNvPr>
              <p:cNvSpPr/>
              <p:nvPr/>
            </p:nvSpPr>
            <p:spPr>
              <a:xfrm>
                <a:off x="3846394" y="6622883"/>
                <a:ext cx="149879" cy="23740"/>
              </a:xfrm>
              <a:custGeom>
                <a:avLst/>
                <a:gdLst/>
                <a:ahLst/>
                <a:cxnLst/>
                <a:rect l="l" t="t" r="r" b="b"/>
                <a:pathLst>
                  <a:path w="381857" h="60484" extrusionOk="0">
                    <a:moveTo>
                      <a:pt x="280511" y="60484"/>
                    </a:moveTo>
                    <a:cubicBezTo>
                      <a:pt x="186499" y="60484"/>
                      <a:pt x="92488" y="54769"/>
                      <a:pt x="0" y="43434"/>
                    </a:cubicBezTo>
                    <a:lnTo>
                      <a:pt x="5334" y="0"/>
                    </a:lnTo>
                    <a:cubicBezTo>
                      <a:pt x="128683" y="15145"/>
                      <a:pt x="254794" y="20003"/>
                      <a:pt x="379952" y="14574"/>
                    </a:cubicBezTo>
                    <a:lnTo>
                      <a:pt x="381857" y="58294"/>
                    </a:lnTo>
                    <a:cubicBezTo>
                      <a:pt x="348139" y="59817"/>
                      <a:pt x="314325" y="60484"/>
                      <a:pt x="280511" y="60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1" name="Google Shape;469;g273f044043e_0_479">
                <a:extLst>
                  <a:ext uri="{FF2B5EF4-FFF2-40B4-BE49-F238E27FC236}">
                    <a16:creationId xmlns:a16="http://schemas.microsoft.com/office/drawing/2014/main" id="{4CC38989-0154-C0FC-1616-4D0030FEB8CF}"/>
                  </a:ext>
                </a:extLst>
              </p:cNvPr>
              <p:cNvSpPr/>
              <p:nvPr/>
            </p:nvSpPr>
            <p:spPr>
              <a:xfrm>
                <a:off x="4820743" y="5558279"/>
                <a:ext cx="35628" cy="149543"/>
              </a:xfrm>
              <a:custGeom>
                <a:avLst/>
                <a:gdLst/>
                <a:ahLst/>
                <a:cxnLst/>
                <a:rect l="l" t="t" r="r" b="b"/>
                <a:pathLst>
                  <a:path w="90773" h="381000" extrusionOk="0">
                    <a:moveTo>
                      <a:pt x="47149" y="381000"/>
                    </a:moveTo>
                    <a:cubicBezTo>
                      <a:pt x="41720" y="255746"/>
                      <a:pt x="25813" y="130588"/>
                      <a:pt x="0" y="9049"/>
                    </a:cubicBezTo>
                    <a:lnTo>
                      <a:pt x="42767" y="0"/>
                    </a:lnTo>
                    <a:cubicBezTo>
                      <a:pt x="69056" y="123920"/>
                      <a:pt x="85249" y="251555"/>
                      <a:pt x="90774" y="379095"/>
                    </a:cubicBezTo>
                    <a:lnTo>
                      <a:pt x="47054" y="38100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2" name="Google Shape;470;g273f044043e_0_479">
                <a:extLst>
                  <a:ext uri="{FF2B5EF4-FFF2-40B4-BE49-F238E27FC236}">
                    <a16:creationId xmlns:a16="http://schemas.microsoft.com/office/drawing/2014/main" id="{5C3A3633-0EE1-CC2F-DFCD-8CDF91C54B93}"/>
                  </a:ext>
                </a:extLst>
              </p:cNvPr>
              <p:cNvSpPr/>
              <p:nvPr/>
            </p:nvSpPr>
            <p:spPr>
              <a:xfrm>
                <a:off x="4708709" y="5273543"/>
                <a:ext cx="51667" cy="73836"/>
              </a:xfrm>
              <a:custGeom>
                <a:avLst/>
                <a:gdLst/>
                <a:ahLst/>
                <a:cxnLst/>
                <a:rect l="l" t="t" r="r" b="b"/>
                <a:pathLst>
                  <a:path w="131635" h="188118" extrusionOk="0">
                    <a:moveTo>
                      <a:pt x="92678" y="188023"/>
                    </a:moveTo>
                    <a:cubicBezTo>
                      <a:pt x="64294" y="132017"/>
                      <a:pt x="33147" y="76486"/>
                      <a:pt x="0" y="22955"/>
                    </a:cubicBezTo>
                    <a:lnTo>
                      <a:pt x="37148" y="0"/>
                    </a:lnTo>
                    <a:cubicBezTo>
                      <a:pt x="70866" y="54578"/>
                      <a:pt x="102680" y="111252"/>
                      <a:pt x="131636" y="168307"/>
                    </a:cubicBezTo>
                    <a:lnTo>
                      <a:pt x="92678" y="188119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3" name="Google Shape;471;g273f044043e_0_479">
                <a:extLst>
                  <a:ext uri="{FF2B5EF4-FFF2-40B4-BE49-F238E27FC236}">
                    <a16:creationId xmlns:a16="http://schemas.microsoft.com/office/drawing/2014/main" id="{2798FC87-0886-6715-513C-E8550222B20F}"/>
                  </a:ext>
                </a:extLst>
              </p:cNvPr>
              <p:cNvSpPr/>
              <p:nvPr/>
            </p:nvSpPr>
            <p:spPr>
              <a:xfrm>
                <a:off x="4169683" y="4872177"/>
                <a:ext cx="491733" cy="323871"/>
              </a:xfrm>
              <a:custGeom>
                <a:avLst/>
                <a:gdLst/>
                <a:ahLst/>
                <a:cxnLst/>
                <a:rect l="l" t="t" r="r" b="b"/>
                <a:pathLst>
                  <a:path w="1252822" h="825150" extrusionOk="0">
                    <a:moveTo>
                      <a:pt x="1218629" y="825151"/>
                    </a:moveTo>
                    <a:cubicBezTo>
                      <a:pt x="1071848" y="641223"/>
                      <a:pt x="898017" y="481965"/>
                      <a:pt x="702088" y="351758"/>
                    </a:cubicBezTo>
                    <a:lnTo>
                      <a:pt x="726281" y="315373"/>
                    </a:lnTo>
                    <a:cubicBezTo>
                      <a:pt x="926020" y="448056"/>
                      <a:pt x="1103186" y="610457"/>
                      <a:pt x="1252823" y="797909"/>
                    </a:cubicBezTo>
                    <a:lnTo>
                      <a:pt x="1218629" y="825151"/>
                    </a:lnTo>
                    <a:close/>
                    <a:moveTo>
                      <a:pt x="181642" y="95726"/>
                    </a:moveTo>
                    <a:cubicBezTo>
                      <a:pt x="122110" y="75533"/>
                      <a:pt x="60960" y="57531"/>
                      <a:pt x="0" y="42482"/>
                    </a:cubicBezTo>
                    <a:lnTo>
                      <a:pt x="10477" y="0"/>
                    </a:lnTo>
                    <a:cubicBezTo>
                      <a:pt x="72676" y="15431"/>
                      <a:pt x="134969" y="33623"/>
                      <a:pt x="195643" y="54293"/>
                    </a:cubicBezTo>
                    <a:lnTo>
                      <a:pt x="181546" y="95726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4" name="Google Shape;472;g273f044043e_0_479">
                <a:extLst>
                  <a:ext uri="{FF2B5EF4-FFF2-40B4-BE49-F238E27FC236}">
                    <a16:creationId xmlns:a16="http://schemas.microsoft.com/office/drawing/2014/main" id="{327A9AE8-6C5E-8144-164A-F9776952D423}"/>
                  </a:ext>
                </a:extLst>
              </p:cNvPr>
              <p:cNvSpPr/>
              <p:nvPr/>
            </p:nvSpPr>
            <p:spPr>
              <a:xfrm>
                <a:off x="3917597" y="4845917"/>
                <a:ext cx="149879" cy="23701"/>
              </a:xfrm>
              <a:custGeom>
                <a:avLst/>
                <a:gdLst/>
                <a:ahLst/>
                <a:cxnLst/>
                <a:rect l="l" t="t" r="r" b="b"/>
                <a:pathLst>
                  <a:path w="381857" h="60384" extrusionOk="0">
                    <a:moveTo>
                      <a:pt x="376523" y="60384"/>
                    </a:moveTo>
                    <a:cubicBezTo>
                      <a:pt x="253174" y="45335"/>
                      <a:pt x="127063" y="40382"/>
                      <a:pt x="1905" y="45906"/>
                    </a:cubicBezTo>
                    <a:lnTo>
                      <a:pt x="0" y="2186"/>
                    </a:lnTo>
                    <a:cubicBezTo>
                      <a:pt x="127635" y="-3338"/>
                      <a:pt x="256127" y="1615"/>
                      <a:pt x="381857" y="16950"/>
                    </a:cubicBezTo>
                    <a:lnTo>
                      <a:pt x="376523" y="6038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5" name="Google Shape;473;g273f044043e_0_479">
                <a:extLst>
                  <a:ext uri="{FF2B5EF4-FFF2-40B4-BE49-F238E27FC236}">
                    <a16:creationId xmlns:a16="http://schemas.microsoft.com/office/drawing/2014/main" id="{AABE0197-FB2D-1081-5168-BAB8DAFDC80D}"/>
                  </a:ext>
                </a:extLst>
              </p:cNvPr>
              <p:cNvSpPr/>
              <p:nvPr/>
            </p:nvSpPr>
            <p:spPr>
              <a:xfrm>
                <a:off x="3102239" y="5746260"/>
                <a:ext cx="63144" cy="157020"/>
              </a:xfrm>
              <a:custGeom>
                <a:avLst/>
                <a:gdLst/>
                <a:ahLst/>
                <a:cxnLst/>
                <a:rect l="l" t="t" r="r" b="b"/>
                <a:pathLst>
                  <a:path w="160877" h="400050" extrusionOk="0">
                    <a:moveTo>
                      <a:pt x="36671" y="400050"/>
                    </a:moveTo>
                    <a:cubicBezTo>
                      <a:pt x="12383" y="268986"/>
                      <a:pt x="0" y="134398"/>
                      <a:pt x="0" y="0"/>
                    </a:cubicBezTo>
                    <a:lnTo>
                      <a:pt x="126302" y="0"/>
                    </a:lnTo>
                    <a:cubicBezTo>
                      <a:pt x="126302" y="126682"/>
                      <a:pt x="137922" y="253460"/>
                      <a:pt x="160877" y="376999"/>
                    </a:cubicBezTo>
                    <a:lnTo>
                      <a:pt x="36671" y="40005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6" name="Google Shape;474;g273f044043e_0_479">
                <a:extLst>
                  <a:ext uri="{FF2B5EF4-FFF2-40B4-BE49-F238E27FC236}">
                    <a16:creationId xmlns:a16="http://schemas.microsoft.com/office/drawing/2014/main" id="{74E400CD-5A7D-7CA8-0455-0B46402A7722}"/>
                  </a:ext>
                </a:extLst>
              </p:cNvPr>
              <p:cNvSpPr/>
              <p:nvPr/>
            </p:nvSpPr>
            <p:spPr>
              <a:xfrm>
                <a:off x="3167091" y="6054345"/>
                <a:ext cx="62135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158305" h="147827" extrusionOk="0">
                    <a:moveTo>
                      <a:pt x="44196" y="147828"/>
                    </a:moveTo>
                    <a:cubicBezTo>
                      <a:pt x="28670" y="115253"/>
                      <a:pt x="13811" y="81724"/>
                      <a:pt x="0" y="48387"/>
                    </a:cubicBezTo>
                    <a:lnTo>
                      <a:pt x="116681" y="0"/>
                    </a:lnTo>
                    <a:cubicBezTo>
                      <a:pt x="129731" y="31432"/>
                      <a:pt x="143732" y="62960"/>
                      <a:pt x="158306" y="93631"/>
                    </a:cubicBezTo>
                    <a:lnTo>
                      <a:pt x="44196" y="147828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7" name="Google Shape;475;g273f044043e_0_479">
                <a:extLst>
                  <a:ext uri="{FF2B5EF4-FFF2-40B4-BE49-F238E27FC236}">
                    <a16:creationId xmlns:a16="http://schemas.microsoft.com/office/drawing/2014/main" id="{BD03A8AB-6914-323E-7FE1-9D0DB079C24A}"/>
                  </a:ext>
                </a:extLst>
              </p:cNvPr>
              <p:cNvSpPr/>
              <p:nvPr/>
            </p:nvSpPr>
            <p:spPr>
              <a:xfrm>
                <a:off x="3956859" y="4891678"/>
                <a:ext cx="156982" cy="63144"/>
              </a:xfrm>
              <a:custGeom>
                <a:avLst/>
                <a:gdLst/>
                <a:ahLst/>
                <a:cxnLst/>
                <a:rect l="l" t="t" r="r" b="b"/>
                <a:pathLst>
                  <a:path w="399954" h="160877" extrusionOk="0">
                    <a:moveTo>
                      <a:pt x="376999" y="160782"/>
                    </a:moveTo>
                    <a:cubicBezTo>
                      <a:pt x="253555" y="137827"/>
                      <a:pt x="126682" y="126302"/>
                      <a:pt x="0" y="126302"/>
                    </a:cubicBezTo>
                    <a:lnTo>
                      <a:pt x="0" y="0"/>
                    </a:lnTo>
                    <a:cubicBezTo>
                      <a:pt x="134398" y="0"/>
                      <a:pt x="268986" y="12287"/>
                      <a:pt x="399955" y="36671"/>
                    </a:cubicBezTo>
                    <a:lnTo>
                      <a:pt x="376904" y="160877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8" name="Google Shape;476;g273f044043e_0_479">
                <a:extLst>
                  <a:ext uri="{FF2B5EF4-FFF2-40B4-BE49-F238E27FC236}">
                    <a16:creationId xmlns:a16="http://schemas.microsoft.com/office/drawing/2014/main" id="{C08CCAE7-9926-7F5B-745C-4EA1E0FC529D}"/>
                  </a:ext>
                </a:extLst>
              </p:cNvPr>
              <p:cNvSpPr/>
              <p:nvPr/>
            </p:nvSpPr>
            <p:spPr>
              <a:xfrm>
                <a:off x="3201945" y="4991011"/>
                <a:ext cx="1511538" cy="1511800"/>
              </a:xfrm>
              <a:custGeom>
                <a:avLst/>
                <a:gdLst/>
                <a:ahLst/>
                <a:cxnLst/>
                <a:rect l="l" t="t" r="r" b="b"/>
                <a:pathLst>
                  <a:path w="3851053" h="3851719" extrusionOk="0">
                    <a:moveTo>
                      <a:pt x="1890236" y="3851720"/>
                    </a:moveTo>
                    <a:lnTo>
                      <a:pt x="1889760" y="3851720"/>
                    </a:lnTo>
                    <a:cubicBezTo>
                      <a:pt x="1885093" y="3851720"/>
                      <a:pt x="1879949" y="3851529"/>
                      <a:pt x="1873758" y="3851338"/>
                    </a:cubicBezTo>
                    <a:lnTo>
                      <a:pt x="1873758" y="3850958"/>
                    </a:lnTo>
                    <a:lnTo>
                      <a:pt x="1873282" y="3850958"/>
                    </a:lnTo>
                    <a:lnTo>
                      <a:pt x="1874520" y="3819811"/>
                    </a:lnTo>
                    <a:lnTo>
                      <a:pt x="1878330" y="3819811"/>
                    </a:lnTo>
                    <a:cubicBezTo>
                      <a:pt x="1882235" y="3820001"/>
                      <a:pt x="1886331" y="3820097"/>
                      <a:pt x="1890236" y="3820192"/>
                    </a:cubicBezTo>
                    <a:lnTo>
                      <a:pt x="1890713" y="3820192"/>
                    </a:lnTo>
                    <a:lnTo>
                      <a:pt x="1890141" y="3851720"/>
                    </a:lnTo>
                    <a:close/>
                    <a:moveTo>
                      <a:pt x="2063210" y="3847529"/>
                    </a:moveTo>
                    <a:lnTo>
                      <a:pt x="2065020" y="3846290"/>
                    </a:lnTo>
                    <a:lnTo>
                      <a:pt x="2062734" y="3815524"/>
                    </a:lnTo>
                    <a:lnTo>
                      <a:pt x="2063306" y="3815524"/>
                    </a:lnTo>
                    <a:cubicBezTo>
                      <a:pt x="2068544" y="3815048"/>
                      <a:pt x="2073783" y="3814667"/>
                      <a:pt x="2079022" y="3814287"/>
                    </a:cubicBezTo>
                    <a:lnTo>
                      <a:pt x="2079498" y="3814287"/>
                    </a:lnTo>
                    <a:cubicBezTo>
                      <a:pt x="2079498" y="3814287"/>
                      <a:pt x="2082070" y="3845624"/>
                      <a:pt x="2082070" y="3845624"/>
                    </a:cubicBezTo>
                    <a:lnTo>
                      <a:pt x="2081594" y="3845624"/>
                    </a:lnTo>
                    <a:cubicBezTo>
                      <a:pt x="2076355" y="3846100"/>
                      <a:pt x="2071021" y="3846576"/>
                      <a:pt x="2065687" y="3846957"/>
                    </a:cubicBezTo>
                    <a:lnTo>
                      <a:pt x="2063210" y="3847433"/>
                    </a:lnTo>
                    <a:close/>
                    <a:moveTo>
                      <a:pt x="1698689" y="3838956"/>
                    </a:moveTo>
                    <a:lnTo>
                      <a:pt x="1698212" y="3838956"/>
                    </a:lnTo>
                    <a:cubicBezTo>
                      <a:pt x="1692878" y="3838194"/>
                      <a:pt x="1687639" y="3837622"/>
                      <a:pt x="1682306" y="3836956"/>
                    </a:cubicBezTo>
                    <a:lnTo>
                      <a:pt x="1681829" y="3836956"/>
                    </a:lnTo>
                    <a:cubicBezTo>
                      <a:pt x="1681829" y="3836956"/>
                      <a:pt x="1685735" y="3805523"/>
                      <a:pt x="1685735" y="3805523"/>
                    </a:cubicBezTo>
                    <a:lnTo>
                      <a:pt x="1689164" y="3805999"/>
                    </a:lnTo>
                    <a:cubicBezTo>
                      <a:pt x="1693355" y="3806476"/>
                      <a:pt x="1697641" y="3807048"/>
                      <a:pt x="1701832" y="3807524"/>
                    </a:cubicBezTo>
                    <a:lnTo>
                      <a:pt x="1702308" y="3807524"/>
                    </a:lnTo>
                    <a:cubicBezTo>
                      <a:pt x="1702308" y="3807524"/>
                      <a:pt x="1698593" y="3838956"/>
                      <a:pt x="1698593" y="3838956"/>
                    </a:cubicBezTo>
                    <a:close/>
                    <a:moveTo>
                      <a:pt x="2255711" y="3823716"/>
                    </a:moveTo>
                    <a:lnTo>
                      <a:pt x="2255520" y="3823240"/>
                    </a:lnTo>
                    <a:lnTo>
                      <a:pt x="2250281" y="3792760"/>
                    </a:lnTo>
                    <a:lnTo>
                      <a:pt x="2250853" y="3792569"/>
                    </a:lnTo>
                    <a:cubicBezTo>
                      <a:pt x="2255901" y="3791712"/>
                      <a:pt x="2261140" y="3790760"/>
                      <a:pt x="2266379" y="3789807"/>
                    </a:cubicBezTo>
                    <a:lnTo>
                      <a:pt x="2266855" y="3789807"/>
                    </a:lnTo>
                    <a:cubicBezTo>
                      <a:pt x="2266855" y="3789807"/>
                      <a:pt x="2272475" y="3820764"/>
                      <a:pt x="2272475" y="3820764"/>
                    </a:cubicBezTo>
                    <a:lnTo>
                      <a:pt x="2271998" y="3820764"/>
                    </a:lnTo>
                    <a:cubicBezTo>
                      <a:pt x="2266474" y="3821811"/>
                      <a:pt x="2261330" y="3822763"/>
                      <a:pt x="2256187" y="3823621"/>
                    </a:cubicBezTo>
                    <a:lnTo>
                      <a:pt x="2255711" y="3823621"/>
                    </a:lnTo>
                    <a:close/>
                    <a:moveTo>
                      <a:pt x="1509331" y="3807048"/>
                    </a:moveTo>
                    <a:lnTo>
                      <a:pt x="1508951" y="3807048"/>
                    </a:lnTo>
                    <a:cubicBezTo>
                      <a:pt x="1503807" y="3805809"/>
                      <a:pt x="1498854" y="3804666"/>
                      <a:pt x="1493711" y="3803618"/>
                    </a:cubicBezTo>
                    <a:lnTo>
                      <a:pt x="1492758" y="3803428"/>
                    </a:lnTo>
                    <a:lnTo>
                      <a:pt x="1492758" y="3802952"/>
                    </a:lnTo>
                    <a:lnTo>
                      <a:pt x="1499711" y="3772662"/>
                    </a:lnTo>
                    <a:lnTo>
                      <a:pt x="1500569" y="3772853"/>
                    </a:lnTo>
                    <a:cubicBezTo>
                      <a:pt x="1505617" y="3773995"/>
                      <a:pt x="1510665" y="3775138"/>
                      <a:pt x="1515713" y="3776281"/>
                    </a:cubicBezTo>
                    <a:lnTo>
                      <a:pt x="1516189" y="3776281"/>
                    </a:lnTo>
                    <a:cubicBezTo>
                      <a:pt x="1516189" y="3776281"/>
                      <a:pt x="1509331" y="3807143"/>
                      <a:pt x="1509331" y="3807143"/>
                    </a:cubicBezTo>
                    <a:close/>
                    <a:moveTo>
                      <a:pt x="2443258" y="3781425"/>
                    </a:moveTo>
                    <a:lnTo>
                      <a:pt x="2442782" y="3781044"/>
                    </a:lnTo>
                    <a:lnTo>
                      <a:pt x="2434400" y="3751040"/>
                    </a:lnTo>
                    <a:lnTo>
                      <a:pt x="2434971" y="3751040"/>
                    </a:lnTo>
                    <a:cubicBezTo>
                      <a:pt x="2440020" y="3749516"/>
                      <a:pt x="2444972" y="3748088"/>
                      <a:pt x="2450116" y="3746659"/>
                    </a:cubicBezTo>
                    <a:lnTo>
                      <a:pt x="2450592" y="3746659"/>
                    </a:lnTo>
                    <a:cubicBezTo>
                      <a:pt x="2450592" y="3746659"/>
                      <a:pt x="2459355" y="3776948"/>
                      <a:pt x="2459355" y="3776948"/>
                    </a:cubicBezTo>
                    <a:lnTo>
                      <a:pt x="2458879" y="3776948"/>
                    </a:lnTo>
                    <a:cubicBezTo>
                      <a:pt x="2454307" y="3778377"/>
                      <a:pt x="2449640" y="3779711"/>
                      <a:pt x="2445068" y="3780949"/>
                    </a:cubicBezTo>
                    <a:lnTo>
                      <a:pt x="2443258" y="3781425"/>
                    </a:lnTo>
                    <a:close/>
                    <a:moveTo>
                      <a:pt x="1324165" y="3756565"/>
                    </a:moveTo>
                    <a:lnTo>
                      <a:pt x="1323689" y="3756374"/>
                    </a:lnTo>
                    <a:cubicBezTo>
                      <a:pt x="1319403" y="3754945"/>
                      <a:pt x="1314736" y="3753422"/>
                      <a:pt x="1308830" y="3751517"/>
                    </a:cubicBezTo>
                    <a:lnTo>
                      <a:pt x="1308830" y="3751517"/>
                    </a:lnTo>
                    <a:cubicBezTo>
                      <a:pt x="1308830" y="3751517"/>
                      <a:pt x="1307878" y="3751326"/>
                      <a:pt x="1307878" y="3751326"/>
                    </a:cubicBezTo>
                    <a:lnTo>
                      <a:pt x="1308068" y="3750754"/>
                    </a:lnTo>
                    <a:lnTo>
                      <a:pt x="1318070" y="3721227"/>
                    </a:lnTo>
                    <a:lnTo>
                      <a:pt x="1318641" y="3721418"/>
                    </a:lnTo>
                    <a:cubicBezTo>
                      <a:pt x="1323594" y="3723132"/>
                      <a:pt x="1328642" y="3724656"/>
                      <a:pt x="1333595" y="3726370"/>
                    </a:cubicBezTo>
                    <a:lnTo>
                      <a:pt x="1333976" y="3726370"/>
                    </a:lnTo>
                    <a:cubicBezTo>
                      <a:pt x="1333976" y="3726370"/>
                      <a:pt x="1324165" y="3756565"/>
                      <a:pt x="1324165" y="3756565"/>
                    </a:cubicBezTo>
                    <a:close/>
                    <a:moveTo>
                      <a:pt x="2625757" y="3722751"/>
                    </a:moveTo>
                    <a:lnTo>
                      <a:pt x="2613565" y="3691509"/>
                    </a:lnTo>
                    <a:lnTo>
                      <a:pt x="2614136" y="3691223"/>
                    </a:lnTo>
                    <a:cubicBezTo>
                      <a:pt x="2619756" y="3689033"/>
                      <a:pt x="2624519" y="3687223"/>
                      <a:pt x="2628805" y="3685413"/>
                    </a:cubicBezTo>
                    <a:lnTo>
                      <a:pt x="2629281" y="3685222"/>
                    </a:lnTo>
                    <a:lnTo>
                      <a:pt x="2640997" y="3714560"/>
                    </a:lnTo>
                    <a:lnTo>
                      <a:pt x="2640521" y="3714750"/>
                    </a:lnTo>
                    <a:cubicBezTo>
                      <a:pt x="2635568" y="3716845"/>
                      <a:pt x="2630520" y="3718751"/>
                      <a:pt x="2625852" y="3720560"/>
                    </a:cubicBezTo>
                    <a:lnTo>
                      <a:pt x="2625852" y="3722846"/>
                    </a:lnTo>
                    <a:close/>
                    <a:moveTo>
                      <a:pt x="1144905" y="3687699"/>
                    </a:moveTo>
                    <a:lnTo>
                      <a:pt x="1144429" y="3687508"/>
                    </a:lnTo>
                    <a:cubicBezTo>
                      <a:pt x="1140143" y="3685508"/>
                      <a:pt x="1135475" y="3683508"/>
                      <a:pt x="1129951" y="3680937"/>
                    </a:cubicBezTo>
                    <a:lnTo>
                      <a:pt x="1127951" y="3679984"/>
                    </a:lnTo>
                    <a:lnTo>
                      <a:pt x="1129760" y="3679984"/>
                    </a:lnTo>
                    <a:lnTo>
                      <a:pt x="1142429" y="3651885"/>
                    </a:lnTo>
                    <a:lnTo>
                      <a:pt x="1142905" y="3652076"/>
                    </a:lnTo>
                    <a:cubicBezTo>
                      <a:pt x="1147381" y="3654171"/>
                      <a:pt x="1151858" y="3656076"/>
                      <a:pt x="1156240" y="3658076"/>
                    </a:cubicBezTo>
                    <a:lnTo>
                      <a:pt x="1157764" y="3658743"/>
                    </a:lnTo>
                    <a:lnTo>
                      <a:pt x="1144905" y="3687699"/>
                    </a:lnTo>
                    <a:close/>
                    <a:moveTo>
                      <a:pt x="2797778" y="3643503"/>
                    </a:moveTo>
                    <a:lnTo>
                      <a:pt x="2799874" y="3641312"/>
                    </a:lnTo>
                    <a:lnTo>
                      <a:pt x="2785872" y="3613976"/>
                    </a:lnTo>
                    <a:lnTo>
                      <a:pt x="2786253" y="3613785"/>
                    </a:lnTo>
                    <a:cubicBezTo>
                      <a:pt x="2791016" y="3611214"/>
                      <a:pt x="2795778" y="3608927"/>
                      <a:pt x="2800445" y="3606451"/>
                    </a:cubicBezTo>
                    <a:lnTo>
                      <a:pt x="2800827" y="3606260"/>
                    </a:lnTo>
                    <a:lnTo>
                      <a:pt x="2815495" y="3634264"/>
                    </a:lnTo>
                    <a:lnTo>
                      <a:pt x="2811971" y="3636074"/>
                    </a:lnTo>
                    <a:cubicBezTo>
                      <a:pt x="2808256" y="3637979"/>
                      <a:pt x="2804732" y="3639789"/>
                      <a:pt x="2801112" y="3641693"/>
                    </a:cubicBezTo>
                    <a:lnTo>
                      <a:pt x="2800731" y="3641884"/>
                    </a:lnTo>
                    <a:lnTo>
                      <a:pt x="2797874" y="3643503"/>
                    </a:lnTo>
                    <a:close/>
                    <a:moveTo>
                      <a:pt x="973550" y="3601212"/>
                    </a:moveTo>
                    <a:lnTo>
                      <a:pt x="973169" y="3601022"/>
                    </a:lnTo>
                    <a:cubicBezTo>
                      <a:pt x="968502" y="3598259"/>
                      <a:pt x="963835" y="3595688"/>
                      <a:pt x="959263" y="3593020"/>
                    </a:cubicBezTo>
                    <a:lnTo>
                      <a:pt x="958787" y="3592640"/>
                    </a:lnTo>
                    <a:lnTo>
                      <a:pt x="974027" y="3566541"/>
                    </a:lnTo>
                    <a:lnTo>
                      <a:pt x="973836" y="3566541"/>
                    </a:lnTo>
                    <a:lnTo>
                      <a:pt x="974693" y="3565303"/>
                    </a:lnTo>
                    <a:lnTo>
                      <a:pt x="974884" y="3565493"/>
                    </a:lnTo>
                    <a:lnTo>
                      <a:pt x="975360" y="3564922"/>
                    </a:lnTo>
                    <a:lnTo>
                      <a:pt x="975551" y="3565970"/>
                    </a:lnTo>
                    <a:cubicBezTo>
                      <a:pt x="979932" y="3568541"/>
                      <a:pt x="984409" y="3571018"/>
                      <a:pt x="988790" y="3573494"/>
                    </a:cubicBezTo>
                    <a:lnTo>
                      <a:pt x="989171" y="3573780"/>
                    </a:lnTo>
                    <a:lnTo>
                      <a:pt x="988981" y="3574161"/>
                    </a:lnTo>
                    <a:lnTo>
                      <a:pt x="973550" y="3601212"/>
                    </a:lnTo>
                    <a:close/>
                    <a:moveTo>
                      <a:pt x="2967323" y="3546729"/>
                    </a:moveTo>
                    <a:lnTo>
                      <a:pt x="2966847" y="3546158"/>
                    </a:lnTo>
                    <a:lnTo>
                      <a:pt x="2966752" y="3546158"/>
                    </a:lnTo>
                    <a:cubicBezTo>
                      <a:pt x="2966752" y="3546158"/>
                      <a:pt x="2966371" y="3545872"/>
                      <a:pt x="2966371" y="3545872"/>
                    </a:cubicBezTo>
                    <a:lnTo>
                      <a:pt x="2949512" y="3519678"/>
                    </a:lnTo>
                    <a:lnTo>
                      <a:pt x="2950083" y="3519297"/>
                    </a:lnTo>
                    <a:cubicBezTo>
                      <a:pt x="2954465" y="3516440"/>
                      <a:pt x="2958846" y="3513677"/>
                      <a:pt x="2963228" y="3510724"/>
                    </a:cubicBezTo>
                    <a:lnTo>
                      <a:pt x="2963609" y="3510534"/>
                    </a:lnTo>
                    <a:lnTo>
                      <a:pt x="2980849" y="3536918"/>
                    </a:lnTo>
                    <a:lnTo>
                      <a:pt x="2980468" y="3537109"/>
                    </a:lnTo>
                    <a:cubicBezTo>
                      <a:pt x="2975420" y="3540538"/>
                      <a:pt x="2971229" y="3543205"/>
                      <a:pt x="2967228" y="3545777"/>
                    </a:cubicBezTo>
                    <a:lnTo>
                      <a:pt x="2967228" y="3546729"/>
                    </a:lnTo>
                    <a:close/>
                    <a:moveTo>
                      <a:pt x="811625" y="3498056"/>
                    </a:moveTo>
                    <a:lnTo>
                      <a:pt x="811244" y="3497770"/>
                    </a:lnTo>
                    <a:cubicBezTo>
                      <a:pt x="807434" y="3495008"/>
                      <a:pt x="802958" y="3491960"/>
                      <a:pt x="798576" y="3488722"/>
                    </a:cubicBezTo>
                    <a:lnTo>
                      <a:pt x="797909" y="3488055"/>
                    </a:lnTo>
                    <a:lnTo>
                      <a:pt x="798100" y="3487769"/>
                    </a:lnTo>
                    <a:lnTo>
                      <a:pt x="816197" y="3462623"/>
                    </a:lnTo>
                    <a:lnTo>
                      <a:pt x="816388" y="3462623"/>
                    </a:lnTo>
                    <a:lnTo>
                      <a:pt x="817055" y="3463100"/>
                    </a:lnTo>
                    <a:lnTo>
                      <a:pt x="817055" y="3463100"/>
                    </a:lnTo>
                    <a:cubicBezTo>
                      <a:pt x="820579" y="3465767"/>
                      <a:pt x="824675" y="3468529"/>
                      <a:pt x="829532" y="3472053"/>
                    </a:cubicBezTo>
                    <a:lnTo>
                      <a:pt x="829913" y="3472339"/>
                    </a:lnTo>
                    <a:lnTo>
                      <a:pt x="811625" y="3498056"/>
                    </a:lnTo>
                    <a:close/>
                    <a:moveTo>
                      <a:pt x="3122390" y="3434715"/>
                    </a:moveTo>
                    <a:lnTo>
                      <a:pt x="3122390" y="3433762"/>
                    </a:lnTo>
                    <a:lnTo>
                      <a:pt x="3103055" y="3409569"/>
                    </a:lnTo>
                    <a:lnTo>
                      <a:pt x="3103436" y="3409283"/>
                    </a:lnTo>
                    <a:cubicBezTo>
                      <a:pt x="3107627" y="3406045"/>
                      <a:pt x="3111722" y="3402711"/>
                      <a:pt x="3115818" y="3399377"/>
                    </a:cubicBezTo>
                    <a:lnTo>
                      <a:pt x="3116199" y="3398996"/>
                    </a:lnTo>
                    <a:lnTo>
                      <a:pt x="3136011" y="3423571"/>
                    </a:lnTo>
                    <a:lnTo>
                      <a:pt x="3135630" y="3423857"/>
                    </a:lnTo>
                    <a:cubicBezTo>
                      <a:pt x="3131534" y="3427286"/>
                      <a:pt x="3127344" y="3430524"/>
                      <a:pt x="3123153" y="3433762"/>
                    </a:cubicBezTo>
                    <a:lnTo>
                      <a:pt x="3122390" y="3434620"/>
                    </a:lnTo>
                    <a:close/>
                    <a:moveTo>
                      <a:pt x="660749" y="3379375"/>
                    </a:moveTo>
                    <a:lnTo>
                      <a:pt x="660368" y="3378994"/>
                    </a:lnTo>
                    <a:cubicBezTo>
                      <a:pt x="656463" y="3375660"/>
                      <a:pt x="652367" y="3372041"/>
                      <a:pt x="648557" y="3368707"/>
                    </a:cubicBezTo>
                    <a:lnTo>
                      <a:pt x="647986" y="3368135"/>
                    </a:lnTo>
                    <a:lnTo>
                      <a:pt x="648272" y="3367754"/>
                    </a:lnTo>
                    <a:lnTo>
                      <a:pt x="668846" y="3344513"/>
                    </a:lnTo>
                    <a:lnTo>
                      <a:pt x="668846" y="3344513"/>
                    </a:lnTo>
                    <a:cubicBezTo>
                      <a:pt x="668846" y="3344513"/>
                      <a:pt x="668846" y="3344513"/>
                      <a:pt x="668846" y="3344513"/>
                    </a:cubicBezTo>
                    <a:lnTo>
                      <a:pt x="669322" y="3344894"/>
                    </a:lnTo>
                    <a:cubicBezTo>
                      <a:pt x="673132" y="3348323"/>
                      <a:pt x="677037" y="3351657"/>
                      <a:pt x="680752" y="3355086"/>
                    </a:cubicBezTo>
                    <a:lnTo>
                      <a:pt x="681323" y="3355562"/>
                    </a:lnTo>
                    <a:lnTo>
                      <a:pt x="660654" y="3379375"/>
                    </a:lnTo>
                    <a:close/>
                    <a:moveTo>
                      <a:pt x="3266980" y="3307366"/>
                    </a:moveTo>
                    <a:lnTo>
                      <a:pt x="3266599" y="3307175"/>
                    </a:lnTo>
                    <a:lnTo>
                      <a:pt x="3244977" y="3284887"/>
                    </a:lnTo>
                    <a:lnTo>
                      <a:pt x="3245073" y="3284887"/>
                    </a:lnTo>
                    <a:cubicBezTo>
                      <a:pt x="3245073" y="3284887"/>
                      <a:pt x="3244977" y="3284696"/>
                      <a:pt x="3244977" y="3284696"/>
                    </a:cubicBezTo>
                    <a:lnTo>
                      <a:pt x="3245358" y="3284411"/>
                    </a:lnTo>
                    <a:cubicBezTo>
                      <a:pt x="3248692" y="3281077"/>
                      <a:pt x="3252311" y="3277648"/>
                      <a:pt x="3256598" y="3273457"/>
                    </a:cubicBezTo>
                    <a:lnTo>
                      <a:pt x="3256884" y="3273076"/>
                    </a:lnTo>
                    <a:lnTo>
                      <a:pt x="3279076" y="3295555"/>
                    </a:lnTo>
                    <a:lnTo>
                      <a:pt x="3278791" y="3295936"/>
                    </a:lnTo>
                    <a:cubicBezTo>
                      <a:pt x="3274981" y="3299651"/>
                      <a:pt x="3271171" y="3303365"/>
                      <a:pt x="3267361" y="3307080"/>
                    </a:cubicBezTo>
                    <a:lnTo>
                      <a:pt x="3266980" y="3307366"/>
                    </a:lnTo>
                    <a:close/>
                    <a:moveTo>
                      <a:pt x="522256" y="3246311"/>
                    </a:moveTo>
                    <a:lnTo>
                      <a:pt x="521970" y="3245929"/>
                    </a:lnTo>
                    <a:cubicBezTo>
                      <a:pt x="518350" y="3242120"/>
                      <a:pt x="514731" y="3238214"/>
                      <a:pt x="511207" y="3234404"/>
                    </a:cubicBezTo>
                    <a:lnTo>
                      <a:pt x="510159" y="3234404"/>
                    </a:lnTo>
                    <a:lnTo>
                      <a:pt x="511016" y="3233547"/>
                    </a:lnTo>
                    <a:lnTo>
                      <a:pt x="533972" y="3212402"/>
                    </a:lnTo>
                    <a:lnTo>
                      <a:pt x="534353" y="3212878"/>
                    </a:lnTo>
                    <a:cubicBezTo>
                      <a:pt x="537782" y="3216497"/>
                      <a:pt x="541306" y="3220403"/>
                      <a:pt x="545021" y="3224308"/>
                    </a:cubicBezTo>
                    <a:lnTo>
                      <a:pt x="545306" y="3224689"/>
                    </a:lnTo>
                    <a:lnTo>
                      <a:pt x="522256" y="3246311"/>
                    </a:lnTo>
                    <a:close/>
                    <a:moveTo>
                      <a:pt x="3397473" y="3166682"/>
                    </a:moveTo>
                    <a:lnTo>
                      <a:pt x="3373660" y="3146679"/>
                    </a:lnTo>
                    <a:lnTo>
                      <a:pt x="3373946" y="3146393"/>
                    </a:lnTo>
                    <a:lnTo>
                      <a:pt x="3373946" y="3145441"/>
                    </a:lnTo>
                    <a:lnTo>
                      <a:pt x="3374422" y="3145822"/>
                    </a:lnTo>
                    <a:cubicBezTo>
                      <a:pt x="3377661" y="3142012"/>
                      <a:pt x="3380899" y="3138107"/>
                      <a:pt x="3384233" y="3134201"/>
                    </a:cubicBezTo>
                    <a:lnTo>
                      <a:pt x="3384518" y="3133820"/>
                    </a:lnTo>
                    <a:lnTo>
                      <a:pt x="3408807" y="3154013"/>
                    </a:lnTo>
                    <a:lnTo>
                      <a:pt x="3408521" y="3154394"/>
                    </a:lnTo>
                    <a:cubicBezTo>
                      <a:pt x="3405093" y="3158490"/>
                      <a:pt x="3401568" y="3162681"/>
                      <a:pt x="3398234" y="3166586"/>
                    </a:cubicBezTo>
                    <a:lnTo>
                      <a:pt x="3397853" y="3166396"/>
                    </a:lnTo>
                    <a:lnTo>
                      <a:pt x="3397567" y="3166682"/>
                    </a:lnTo>
                    <a:close/>
                    <a:moveTo>
                      <a:pt x="397669" y="3100197"/>
                    </a:moveTo>
                    <a:lnTo>
                      <a:pt x="397383" y="3099816"/>
                    </a:lnTo>
                    <a:cubicBezTo>
                      <a:pt x="394145" y="3095720"/>
                      <a:pt x="390906" y="3091434"/>
                      <a:pt x="387667" y="3087243"/>
                    </a:cubicBezTo>
                    <a:lnTo>
                      <a:pt x="386525" y="3087243"/>
                    </a:lnTo>
                    <a:lnTo>
                      <a:pt x="412433" y="3067622"/>
                    </a:lnTo>
                    <a:lnTo>
                      <a:pt x="412623" y="3067907"/>
                    </a:lnTo>
                    <a:lnTo>
                      <a:pt x="413575" y="3067907"/>
                    </a:lnTo>
                    <a:lnTo>
                      <a:pt x="413004" y="3068479"/>
                    </a:lnTo>
                    <a:cubicBezTo>
                      <a:pt x="416147" y="3072479"/>
                      <a:pt x="419195" y="3076575"/>
                      <a:pt x="422338" y="3080576"/>
                    </a:cubicBezTo>
                    <a:lnTo>
                      <a:pt x="422624" y="3080957"/>
                    </a:lnTo>
                    <a:lnTo>
                      <a:pt x="397669" y="3100197"/>
                    </a:lnTo>
                    <a:close/>
                    <a:moveTo>
                      <a:pt x="3514154" y="3014377"/>
                    </a:moveTo>
                    <a:lnTo>
                      <a:pt x="3513773" y="3014091"/>
                    </a:lnTo>
                    <a:lnTo>
                      <a:pt x="3488150" y="2996565"/>
                    </a:lnTo>
                    <a:lnTo>
                      <a:pt x="3488150" y="2996565"/>
                    </a:lnTo>
                    <a:cubicBezTo>
                      <a:pt x="3488150" y="2996565"/>
                      <a:pt x="3488436" y="2995994"/>
                      <a:pt x="3488436" y="2995994"/>
                    </a:cubicBezTo>
                    <a:cubicBezTo>
                      <a:pt x="3491389" y="2991707"/>
                      <a:pt x="3494342" y="2987326"/>
                      <a:pt x="3497295" y="2983135"/>
                    </a:cubicBezTo>
                    <a:lnTo>
                      <a:pt x="3497485" y="2982659"/>
                    </a:lnTo>
                    <a:lnTo>
                      <a:pt x="3523679" y="3000280"/>
                    </a:lnTo>
                    <a:lnTo>
                      <a:pt x="3523393" y="3000661"/>
                    </a:lnTo>
                    <a:cubicBezTo>
                      <a:pt x="3520440" y="3005137"/>
                      <a:pt x="3517487" y="3009519"/>
                      <a:pt x="3514439" y="3013901"/>
                    </a:cubicBezTo>
                    <a:lnTo>
                      <a:pt x="3514059" y="3014377"/>
                    </a:lnTo>
                    <a:close/>
                    <a:moveTo>
                      <a:pt x="288131" y="2942558"/>
                    </a:moveTo>
                    <a:lnTo>
                      <a:pt x="287941" y="2942177"/>
                    </a:lnTo>
                    <a:cubicBezTo>
                      <a:pt x="285083" y="2937605"/>
                      <a:pt x="282321" y="2933129"/>
                      <a:pt x="279559" y="2928652"/>
                    </a:cubicBezTo>
                    <a:lnTo>
                      <a:pt x="278130" y="2928652"/>
                    </a:lnTo>
                    <a:lnTo>
                      <a:pt x="279178" y="2927985"/>
                    </a:lnTo>
                    <a:lnTo>
                      <a:pt x="279178" y="2927795"/>
                    </a:lnTo>
                    <a:cubicBezTo>
                      <a:pt x="279178" y="2927795"/>
                      <a:pt x="279559" y="2927795"/>
                      <a:pt x="279559" y="2927795"/>
                    </a:cubicBezTo>
                    <a:lnTo>
                      <a:pt x="306038" y="2911507"/>
                    </a:lnTo>
                    <a:lnTo>
                      <a:pt x="306515" y="2912078"/>
                    </a:lnTo>
                    <a:lnTo>
                      <a:pt x="306515" y="2912078"/>
                    </a:lnTo>
                    <a:cubicBezTo>
                      <a:pt x="309182" y="2916365"/>
                      <a:pt x="311753" y="2920746"/>
                      <a:pt x="314706" y="2925413"/>
                    </a:cubicBezTo>
                    <a:lnTo>
                      <a:pt x="314992" y="2925794"/>
                    </a:lnTo>
                    <a:lnTo>
                      <a:pt x="288131" y="2942558"/>
                    </a:lnTo>
                    <a:close/>
                    <a:moveTo>
                      <a:pt x="3615023" y="2851023"/>
                    </a:moveTo>
                    <a:lnTo>
                      <a:pt x="3614357" y="2850642"/>
                    </a:lnTo>
                    <a:lnTo>
                      <a:pt x="3587115" y="2835688"/>
                    </a:lnTo>
                    <a:lnTo>
                      <a:pt x="3587306" y="2835212"/>
                    </a:lnTo>
                    <a:cubicBezTo>
                      <a:pt x="3590163" y="2830259"/>
                      <a:pt x="3592735" y="2825115"/>
                      <a:pt x="3594830" y="2821400"/>
                    </a:cubicBezTo>
                    <a:lnTo>
                      <a:pt x="3595021" y="2820924"/>
                    </a:lnTo>
                    <a:lnTo>
                      <a:pt x="3622929" y="2835878"/>
                    </a:lnTo>
                    <a:lnTo>
                      <a:pt x="3622643" y="2836354"/>
                    </a:lnTo>
                    <a:cubicBezTo>
                      <a:pt x="3620643" y="2840069"/>
                      <a:pt x="3618071" y="2844927"/>
                      <a:pt x="3615309" y="2849975"/>
                    </a:cubicBezTo>
                    <a:lnTo>
                      <a:pt x="3616642" y="2850642"/>
                    </a:lnTo>
                    <a:lnTo>
                      <a:pt x="3615023" y="2851023"/>
                    </a:lnTo>
                    <a:close/>
                    <a:moveTo>
                      <a:pt x="194977" y="2774537"/>
                    </a:moveTo>
                    <a:lnTo>
                      <a:pt x="194786" y="2774156"/>
                    </a:lnTo>
                    <a:cubicBezTo>
                      <a:pt x="192310" y="2769394"/>
                      <a:pt x="190119" y="2764536"/>
                      <a:pt x="187738" y="2759678"/>
                    </a:cubicBezTo>
                    <a:lnTo>
                      <a:pt x="187452" y="2759297"/>
                    </a:lnTo>
                    <a:lnTo>
                      <a:pt x="187452" y="2759297"/>
                    </a:lnTo>
                    <a:cubicBezTo>
                      <a:pt x="187452" y="2759297"/>
                      <a:pt x="187452" y="2759012"/>
                      <a:pt x="187452" y="2759012"/>
                    </a:cubicBezTo>
                    <a:lnTo>
                      <a:pt x="188024" y="2759012"/>
                    </a:lnTo>
                    <a:cubicBezTo>
                      <a:pt x="188024" y="2759012"/>
                      <a:pt x="216027" y="2745486"/>
                      <a:pt x="216027" y="2745486"/>
                    </a:cubicBezTo>
                    <a:lnTo>
                      <a:pt x="216027" y="2745486"/>
                    </a:lnTo>
                    <a:cubicBezTo>
                      <a:pt x="216027" y="2745486"/>
                      <a:pt x="216027" y="2745581"/>
                      <a:pt x="216027" y="2745581"/>
                    </a:cubicBezTo>
                    <a:lnTo>
                      <a:pt x="216217" y="2745962"/>
                    </a:lnTo>
                    <a:lnTo>
                      <a:pt x="216217" y="2746153"/>
                    </a:lnTo>
                    <a:lnTo>
                      <a:pt x="216217" y="2746153"/>
                    </a:lnTo>
                    <a:cubicBezTo>
                      <a:pt x="218504" y="2750820"/>
                      <a:pt x="220790" y="2755583"/>
                      <a:pt x="223075" y="2760250"/>
                    </a:cubicBezTo>
                    <a:lnTo>
                      <a:pt x="223266" y="2760631"/>
                    </a:lnTo>
                    <a:lnTo>
                      <a:pt x="222885" y="2760821"/>
                    </a:lnTo>
                    <a:lnTo>
                      <a:pt x="194977" y="2774537"/>
                    </a:lnTo>
                    <a:close/>
                    <a:moveTo>
                      <a:pt x="3698462" y="2678144"/>
                    </a:moveTo>
                    <a:lnTo>
                      <a:pt x="3698176" y="2677954"/>
                    </a:lnTo>
                    <a:lnTo>
                      <a:pt x="3669411" y="2665857"/>
                    </a:lnTo>
                    <a:lnTo>
                      <a:pt x="3669697" y="2665381"/>
                    </a:lnTo>
                    <a:cubicBezTo>
                      <a:pt x="3671793" y="2660523"/>
                      <a:pt x="3673698" y="2655665"/>
                      <a:pt x="3675793" y="2650808"/>
                    </a:cubicBezTo>
                    <a:lnTo>
                      <a:pt x="3675984" y="2650427"/>
                    </a:lnTo>
                    <a:lnTo>
                      <a:pt x="3705130" y="2662523"/>
                    </a:lnTo>
                    <a:lnTo>
                      <a:pt x="3704939" y="2662904"/>
                    </a:lnTo>
                    <a:cubicBezTo>
                      <a:pt x="3702844" y="2667762"/>
                      <a:pt x="3700939" y="2672810"/>
                      <a:pt x="3698843" y="2677668"/>
                    </a:cubicBezTo>
                    <a:lnTo>
                      <a:pt x="3698462" y="2678144"/>
                    </a:lnTo>
                    <a:close/>
                    <a:moveTo>
                      <a:pt x="118967" y="2598134"/>
                    </a:moveTo>
                    <a:lnTo>
                      <a:pt x="118777" y="2597658"/>
                    </a:lnTo>
                    <a:cubicBezTo>
                      <a:pt x="116872" y="2592800"/>
                      <a:pt x="115157" y="2587847"/>
                      <a:pt x="113348" y="2582894"/>
                    </a:cubicBezTo>
                    <a:lnTo>
                      <a:pt x="111633" y="2582894"/>
                    </a:lnTo>
                    <a:lnTo>
                      <a:pt x="113443" y="2581847"/>
                    </a:lnTo>
                    <a:lnTo>
                      <a:pt x="142685" y="2571369"/>
                    </a:lnTo>
                    <a:lnTo>
                      <a:pt x="142970" y="2571845"/>
                    </a:lnTo>
                    <a:cubicBezTo>
                      <a:pt x="144780" y="2576798"/>
                      <a:pt x="146495" y="2581751"/>
                      <a:pt x="148400" y="2586704"/>
                    </a:cubicBezTo>
                    <a:lnTo>
                      <a:pt x="148400" y="2587181"/>
                    </a:lnTo>
                    <a:cubicBezTo>
                      <a:pt x="148400" y="2587181"/>
                      <a:pt x="118967" y="2598134"/>
                      <a:pt x="118967" y="2598134"/>
                    </a:cubicBezTo>
                    <a:close/>
                    <a:moveTo>
                      <a:pt x="3764661" y="2497931"/>
                    </a:moveTo>
                    <a:lnTo>
                      <a:pt x="3764185" y="2497931"/>
                    </a:lnTo>
                    <a:cubicBezTo>
                      <a:pt x="3764185" y="2497931"/>
                      <a:pt x="3734372" y="2488597"/>
                      <a:pt x="3734372" y="2488597"/>
                    </a:cubicBezTo>
                    <a:lnTo>
                      <a:pt x="3734562" y="2488025"/>
                    </a:lnTo>
                    <a:cubicBezTo>
                      <a:pt x="3736182" y="2483072"/>
                      <a:pt x="3737705" y="2478024"/>
                      <a:pt x="3739134" y="2472976"/>
                    </a:cubicBezTo>
                    <a:lnTo>
                      <a:pt x="3739324" y="2472500"/>
                    </a:lnTo>
                    <a:lnTo>
                      <a:pt x="3769614" y="2481644"/>
                    </a:lnTo>
                    <a:lnTo>
                      <a:pt x="3769424" y="2482120"/>
                    </a:lnTo>
                    <a:cubicBezTo>
                      <a:pt x="3768186" y="2486311"/>
                      <a:pt x="3766471" y="2491931"/>
                      <a:pt x="3764851" y="2497360"/>
                    </a:cubicBezTo>
                    <a:lnTo>
                      <a:pt x="3764661" y="2497931"/>
                    </a:lnTo>
                    <a:close/>
                    <a:moveTo>
                      <a:pt x="61055" y="2415064"/>
                    </a:moveTo>
                    <a:lnTo>
                      <a:pt x="60865" y="2414587"/>
                    </a:lnTo>
                    <a:cubicBezTo>
                      <a:pt x="59531" y="2409444"/>
                      <a:pt x="58198" y="2404205"/>
                      <a:pt x="56960" y="2399062"/>
                    </a:cubicBezTo>
                    <a:lnTo>
                      <a:pt x="56579" y="2397347"/>
                    </a:lnTo>
                    <a:lnTo>
                      <a:pt x="57531" y="2398300"/>
                    </a:lnTo>
                    <a:lnTo>
                      <a:pt x="87440" y="2390680"/>
                    </a:lnTo>
                    <a:lnTo>
                      <a:pt x="87630" y="2391347"/>
                    </a:lnTo>
                    <a:cubicBezTo>
                      <a:pt x="88963" y="2396300"/>
                      <a:pt x="90297" y="2401348"/>
                      <a:pt x="91535" y="2406491"/>
                    </a:cubicBezTo>
                    <a:lnTo>
                      <a:pt x="91535" y="2406968"/>
                    </a:lnTo>
                    <a:cubicBezTo>
                      <a:pt x="91535" y="2406968"/>
                      <a:pt x="61055" y="2415064"/>
                      <a:pt x="61055" y="2415064"/>
                    </a:cubicBezTo>
                    <a:close/>
                    <a:moveTo>
                      <a:pt x="3811524" y="2316099"/>
                    </a:moveTo>
                    <a:lnTo>
                      <a:pt x="3811524" y="2311908"/>
                    </a:lnTo>
                    <a:lnTo>
                      <a:pt x="3782949" y="2306098"/>
                    </a:lnTo>
                    <a:lnTo>
                      <a:pt x="3783235" y="2306479"/>
                    </a:lnTo>
                    <a:lnTo>
                      <a:pt x="3781330" y="2305812"/>
                    </a:lnTo>
                    <a:lnTo>
                      <a:pt x="3781330" y="2305812"/>
                    </a:lnTo>
                    <a:cubicBezTo>
                      <a:pt x="3781330" y="2305812"/>
                      <a:pt x="3780949" y="2305622"/>
                      <a:pt x="3780949" y="2305622"/>
                    </a:cubicBezTo>
                    <a:lnTo>
                      <a:pt x="3781139" y="2305431"/>
                    </a:lnTo>
                    <a:lnTo>
                      <a:pt x="3779806" y="2304860"/>
                    </a:lnTo>
                    <a:lnTo>
                      <a:pt x="3781044" y="2304860"/>
                    </a:lnTo>
                    <a:lnTo>
                      <a:pt x="3780568" y="2304193"/>
                    </a:lnTo>
                    <a:lnTo>
                      <a:pt x="3781616" y="2304669"/>
                    </a:lnTo>
                    <a:cubicBezTo>
                      <a:pt x="3782187" y="2301716"/>
                      <a:pt x="3782758" y="2298859"/>
                      <a:pt x="3783330" y="2295906"/>
                    </a:cubicBezTo>
                    <a:cubicBezTo>
                      <a:pt x="3783711" y="2293811"/>
                      <a:pt x="3784187" y="2291810"/>
                      <a:pt x="3784568" y="2289810"/>
                    </a:cubicBezTo>
                    <a:lnTo>
                      <a:pt x="3784568" y="2289334"/>
                    </a:lnTo>
                    <a:cubicBezTo>
                      <a:pt x="3784568" y="2289334"/>
                      <a:pt x="3815620" y="2295335"/>
                      <a:pt x="3815620" y="2295335"/>
                    </a:cubicBezTo>
                    <a:lnTo>
                      <a:pt x="3815620" y="2295811"/>
                    </a:lnTo>
                    <a:cubicBezTo>
                      <a:pt x="3814572" y="2300383"/>
                      <a:pt x="3813619" y="2305431"/>
                      <a:pt x="3812382" y="2311527"/>
                    </a:cubicBezTo>
                    <a:lnTo>
                      <a:pt x="3811429" y="2316099"/>
                    </a:lnTo>
                    <a:close/>
                    <a:moveTo>
                      <a:pt x="21717" y="2227136"/>
                    </a:moveTo>
                    <a:lnTo>
                      <a:pt x="21717" y="2226659"/>
                    </a:lnTo>
                    <a:cubicBezTo>
                      <a:pt x="20765" y="2221420"/>
                      <a:pt x="20003" y="2216087"/>
                      <a:pt x="19145" y="2210753"/>
                    </a:cubicBezTo>
                    <a:lnTo>
                      <a:pt x="19526" y="2210086"/>
                    </a:lnTo>
                    <a:lnTo>
                      <a:pt x="50387" y="2205609"/>
                    </a:lnTo>
                    <a:lnTo>
                      <a:pt x="50387" y="2206181"/>
                    </a:lnTo>
                    <a:cubicBezTo>
                      <a:pt x="51149" y="2211324"/>
                      <a:pt x="51911" y="2216563"/>
                      <a:pt x="52769" y="2221706"/>
                    </a:cubicBezTo>
                    <a:lnTo>
                      <a:pt x="52769" y="2222183"/>
                    </a:lnTo>
                    <a:cubicBezTo>
                      <a:pt x="52769" y="2222183"/>
                      <a:pt x="21717" y="2227136"/>
                      <a:pt x="21717" y="2227136"/>
                    </a:cubicBezTo>
                    <a:close/>
                    <a:moveTo>
                      <a:pt x="3841147" y="2122170"/>
                    </a:moveTo>
                    <a:lnTo>
                      <a:pt x="3809714" y="2118932"/>
                    </a:lnTo>
                    <a:lnTo>
                      <a:pt x="3809714" y="2118551"/>
                    </a:lnTo>
                    <a:cubicBezTo>
                      <a:pt x="3810381" y="2112740"/>
                      <a:pt x="3810857" y="2107120"/>
                      <a:pt x="3811333" y="2102834"/>
                    </a:cubicBezTo>
                    <a:lnTo>
                      <a:pt x="3811333" y="2102358"/>
                    </a:lnTo>
                    <a:lnTo>
                      <a:pt x="3842766" y="2105311"/>
                    </a:lnTo>
                    <a:lnTo>
                      <a:pt x="3842766" y="2105787"/>
                    </a:lnTo>
                    <a:cubicBezTo>
                      <a:pt x="3842290" y="2110645"/>
                      <a:pt x="3841814" y="2115503"/>
                      <a:pt x="3841337" y="2120360"/>
                    </a:cubicBezTo>
                    <a:lnTo>
                      <a:pt x="3841147" y="2122170"/>
                    </a:lnTo>
                    <a:close/>
                    <a:moveTo>
                      <a:pt x="1333" y="2036254"/>
                    </a:moveTo>
                    <a:lnTo>
                      <a:pt x="1333" y="2035778"/>
                    </a:lnTo>
                    <a:cubicBezTo>
                      <a:pt x="1048" y="2030540"/>
                      <a:pt x="762" y="2025206"/>
                      <a:pt x="476" y="2019776"/>
                    </a:cubicBezTo>
                    <a:lnTo>
                      <a:pt x="476" y="2019300"/>
                    </a:lnTo>
                    <a:lnTo>
                      <a:pt x="32004" y="2017776"/>
                    </a:lnTo>
                    <a:lnTo>
                      <a:pt x="32385" y="2034540"/>
                    </a:lnTo>
                    <a:lnTo>
                      <a:pt x="1333" y="2036254"/>
                    </a:lnTo>
                    <a:close/>
                    <a:moveTo>
                      <a:pt x="3851053" y="1930527"/>
                    </a:moveTo>
                    <a:lnTo>
                      <a:pt x="3819525" y="1930051"/>
                    </a:lnTo>
                    <a:lnTo>
                      <a:pt x="3819525" y="1925860"/>
                    </a:lnTo>
                    <a:cubicBezTo>
                      <a:pt x="3819525" y="1920716"/>
                      <a:pt x="3819525" y="1915382"/>
                      <a:pt x="3819525" y="1910143"/>
                    </a:cubicBezTo>
                    <a:lnTo>
                      <a:pt x="3819525" y="1909667"/>
                    </a:lnTo>
                    <a:lnTo>
                      <a:pt x="3851053" y="1909382"/>
                    </a:lnTo>
                    <a:lnTo>
                      <a:pt x="3851053" y="1912906"/>
                    </a:lnTo>
                    <a:cubicBezTo>
                      <a:pt x="3851053" y="1917192"/>
                      <a:pt x="3851053" y="1921574"/>
                      <a:pt x="3851053" y="1925765"/>
                    </a:cubicBezTo>
                    <a:lnTo>
                      <a:pt x="3851053" y="1930432"/>
                    </a:lnTo>
                    <a:close/>
                    <a:moveTo>
                      <a:pt x="31528" y="1845659"/>
                    </a:moveTo>
                    <a:lnTo>
                      <a:pt x="0" y="1844231"/>
                    </a:lnTo>
                    <a:lnTo>
                      <a:pt x="0" y="1843850"/>
                    </a:lnTo>
                    <a:cubicBezTo>
                      <a:pt x="286" y="1838516"/>
                      <a:pt x="571" y="1833182"/>
                      <a:pt x="762" y="1827752"/>
                    </a:cubicBezTo>
                    <a:lnTo>
                      <a:pt x="762" y="1827276"/>
                    </a:lnTo>
                    <a:lnTo>
                      <a:pt x="32385" y="1828895"/>
                    </a:lnTo>
                    <a:lnTo>
                      <a:pt x="32385" y="1829372"/>
                    </a:lnTo>
                    <a:cubicBezTo>
                      <a:pt x="32004" y="1834801"/>
                      <a:pt x="31813" y="1840040"/>
                      <a:pt x="31528" y="1845183"/>
                    </a:cubicBezTo>
                    <a:lnTo>
                      <a:pt x="31528" y="1845659"/>
                    </a:lnTo>
                    <a:close/>
                    <a:moveTo>
                      <a:pt x="3810286" y="1737741"/>
                    </a:moveTo>
                    <a:lnTo>
                      <a:pt x="3810286" y="1737169"/>
                    </a:lnTo>
                    <a:cubicBezTo>
                      <a:pt x="3809714" y="1732407"/>
                      <a:pt x="3809143" y="1726883"/>
                      <a:pt x="3808571" y="1721549"/>
                    </a:cubicBezTo>
                    <a:lnTo>
                      <a:pt x="3808571" y="1721072"/>
                    </a:lnTo>
                    <a:cubicBezTo>
                      <a:pt x="3808571" y="1721072"/>
                      <a:pt x="3839813" y="1717643"/>
                      <a:pt x="3839813" y="1717643"/>
                    </a:cubicBezTo>
                    <a:lnTo>
                      <a:pt x="3839813" y="1718119"/>
                    </a:lnTo>
                    <a:cubicBezTo>
                      <a:pt x="3840575" y="1723644"/>
                      <a:pt x="3841051" y="1728883"/>
                      <a:pt x="3841623" y="1734026"/>
                    </a:cubicBezTo>
                    <a:lnTo>
                      <a:pt x="3841147" y="1734693"/>
                    </a:lnTo>
                    <a:lnTo>
                      <a:pt x="3810286" y="1737741"/>
                    </a:lnTo>
                    <a:close/>
                    <a:moveTo>
                      <a:pt x="48673" y="1657636"/>
                    </a:moveTo>
                    <a:lnTo>
                      <a:pt x="17431" y="1653159"/>
                    </a:lnTo>
                    <a:lnTo>
                      <a:pt x="17431" y="1652683"/>
                    </a:lnTo>
                    <a:cubicBezTo>
                      <a:pt x="18288" y="1647444"/>
                      <a:pt x="19050" y="1642205"/>
                      <a:pt x="19812" y="1636871"/>
                    </a:cubicBezTo>
                    <a:lnTo>
                      <a:pt x="20288" y="1636490"/>
                    </a:lnTo>
                    <a:lnTo>
                      <a:pt x="51149" y="1641062"/>
                    </a:lnTo>
                    <a:lnTo>
                      <a:pt x="51149" y="1641539"/>
                    </a:lnTo>
                    <a:cubicBezTo>
                      <a:pt x="50387" y="1646110"/>
                      <a:pt x="49625" y="1651159"/>
                      <a:pt x="48768" y="1657160"/>
                    </a:cubicBezTo>
                    <a:lnTo>
                      <a:pt x="48768" y="1657636"/>
                    </a:lnTo>
                    <a:close/>
                    <a:moveTo>
                      <a:pt x="3782378" y="1551051"/>
                    </a:moveTo>
                    <a:lnTo>
                      <a:pt x="3782378" y="1550479"/>
                    </a:lnTo>
                    <a:cubicBezTo>
                      <a:pt x="3781235" y="1545336"/>
                      <a:pt x="3780187" y="1540288"/>
                      <a:pt x="3779044" y="1535049"/>
                    </a:cubicBezTo>
                    <a:lnTo>
                      <a:pt x="3779044" y="1534573"/>
                    </a:lnTo>
                    <a:cubicBezTo>
                      <a:pt x="3779044" y="1534573"/>
                      <a:pt x="3809810" y="1528096"/>
                      <a:pt x="3809810" y="1528096"/>
                    </a:cubicBezTo>
                    <a:lnTo>
                      <a:pt x="3809810" y="1528572"/>
                    </a:lnTo>
                    <a:cubicBezTo>
                      <a:pt x="3811048" y="1533716"/>
                      <a:pt x="3812096" y="1538954"/>
                      <a:pt x="3813048" y="1544288"/>
                    </a:cubicBezTo>
                    <a:lnTo>
                      <a:pt x="3813048" y="1544860"/>
                    </a:lnTo>
                    <a:cubicBezTo>
                      <a:pt x="3813048" y="1544860"/>
                      <a:pt x="3812762" y="1544860"/>
                      <a:pt x="3812762" y="1544860"/>
                    </a:cubicBezTo>
                    <a:lnTo>
                      <a:pt x="3782282" y="1550956"/>
                    </a:lnTo>
                    <a:close/>
                    <a:moveTo>
                      <a:pt x="84487" y="1472279"/>
                    </a:moveTo>
                    <a:lnTo>
                      <a:pt x="53912" y="1464659"/>
                    </a:lnTo>
                    <a:lnTo>
                      <a:pt x="53912" y="1464278"/>
                    </a:lnTo>
                    <a:cubicBezTo>
                      <a:pt x="55245" y="1459230"/>
                      <a:pt x="56579" y="1454182"/>
                      <a:pt x="57721" y="1449134"/>
                    </a:cubicBezTo>
                    <a:lnTo>
                      <a:pt x="57721" y="1449134"/>
                    </a:lnTo>
                    <a:lnTo>
                      <a:pt x="58007" y="1448181"/>
                    </a:lnTo>
                    <a:lnTo>
                      <a:pt x="58007" y="1448181"/>
                    </a:lnTo>
                    <a:cubicBezTo>
                      <a:pt x="58007" y="1448181"/>
                      <a:pt x="58769" y="1445704"/>
                      <a:pt x="58769" y="1445704"/>
                    </a:cubicBezTo>
                    <a:lnTo>
                      <a:pt x="58769" y="1448372"/>
                    </a:lnTo>
                    <a:lnTo>
                      <a:pt x="88583" y="1455992"/>
                    </a:lnTo>
                    <a:lnTo>
                      <a:pt x="88583" y="1456468"/>
                    </a:lnTo>
                    <a:cubicBezTo>
                      <a:pt x="87154" y="1461707"/>
                      <a:pt x="85820" y="1467041"/>
                      <a:pt x="84677" y="1471803"/>
                    </a:cubicBezTo>
                    <a:lnTo>
                      <a:pt x="84677" y="1472279"/>
                    </a:lnTo>
                    <a:close/>
                    <a:moveTo>
                      <a:pt x="3735991" y="1367981"/>
                    </a:moveTo>
                    <a:lnTo>
                      <a:pt x="3735800" y="1367409"/>
                    </a:lnTo>
                    <a:cubicBezTo>
                      <a:pt x="3734277" y="1362456"/>
                      <a:pt x="3732657" y="1357312"/>
                      <a:pt x="3731133" y="1352360"/>
                    </a:cubicBezTo>
                    <a:lnTo>
                      <a:pt x="3731133" y="1351883"/>
                    </a:lnTo>
                    <a:cubicBezTo>
                      <a:pt x="3731133" y="1351883"/>
                      <a:pt x="3761137" y="1342263"/>
                      <a:pt x="3761137" y="1342263"/>
                    </a:cubicBezTo>
                    <a:lnTo>
                      <a:pt x="3761327" y="1342739"/>
                    </a:lnTo>
                    <a:cubicBezTo>
                      <a:pt x="3763232" y="1348645"/>
                      <a:pt x="3764661" y="1353502"/>
                      <a:pt x="3765994" y="1357884"/>
                    </a:cubicBezTo>
                    <a:lnTo>
                      <a:pt x="3766185" y="1358551"/>
                    </a:lnTo>
                    <a:lnTo>
                      <a:pt x="3765804" y="1358836"/>
                    </a:lnTo>
                    <a:lnTo>
                      <a:pt x="3735991" y="1367981"/>
                    </a:lnTo>
                    <a:close/>
                    <a:moveTo>
                      <a:pt x="138684" y="1291304"/>
                    </a:moveTo>
                    <a:lnTo>
                      <a:pt x="108966" y="1280827"/>
                    </a:lnTo>
                    <a:lnTo>
                      <a:pt x="108966" y="1280351"/>
                    </a:lnTo>
                    <a:cubicBezTo>
                      <a:pt x="110871" y="1275302"/>
                      <a:pt x="112681" y="1270254"/>
                      <a:pt x="114491" y="1265206"/>
                    </a:cubicBezTo>
                    <a:lnTo>
                      <a:pt x="114491" y="1265206"/>
                    </a:lnTo>
                    <a:lnTo>
                      <a:pt x="115443" y="1261110"/>
                    </a:lnTo>
                    <a:lnTo>
                      <a:pt x="115443" y="1265015"/>
                    </a:lnTo>
                    <a:lnTo>
                      <a:pt x="144399" y="1275493"/>
                    </a:lnTo>
                    <a:lnTo>
                      <a:pt x="144209" y="1276445"/>
                    </a:lnTo>
                    <a:lnTo>
                      <a:pt x="144018" y="1276445"/>
                    </a:lnTo>
                    <a:cubicBezTo>
                      <a:pt x="142304" y="1281208"/>
                      <a:pt x="140589" y="1286066"/>
                      <a:pt x="138875" y="1290828"/>
                    </a:cubicBezTo>
                    <a:lnTo>
                      <a:pt x="138684" y="1291304"/>
                    </a:lnTo>
                    <a:close/>
                    <a:moveTo>
                      <a:pt x="3671221" y="1190435"/>
                    </a:moveTo>
                    <a:lnTo>
                      <a:pt x="3671221" y="1189863"/>
                    </a:lnTo>
                    <a:cubicBezTo>
                      <a:pt x="3669125" y="1185005"/>
                      <a:pt x="3667125" y="1180148"/>
                      <a:pt x="3665030" y="1175290"/>
                    </a:cubicBezTo>
                    <a:lnTo>
                      <a:pt x="3664839" y="1174909"/>
                    </a:lnTo>
                    <a:lnTo>
                      <a:pt x="3693795" y="1162336"/>
                    </a:lnTo>
                    <a:lnTo>
                      <a:pt x="3693985" y="1162812"/>
                    </a:lnTo>
                    <a:cubicBezTo>
                      <a:pt x="3696177" y="1167670"/>
                      <a:pt x="3698176" y="1172718"/>
                      <a:pt x="3700272" y="1177576"/>
                    </a:cubicBezTo>
                    <a:lnTo>
                      <a:pt x="3700463" y="1178052"/>
                    </a:lnTo>
                    <a:lnTo>
                      <a:pt x="3700082" y="1178338"/>
                    </a:lnTo>
                    <a:lnTo>
                      <a:pt x="3671221" y="1190435"/>
                    </a:lnTo>
                    <a:close/>
                    <a:moveTo>
                      <a:pt x="210693" y="1116806"/>
                    </a:moveTo>
                    <a:lnTo>
                      <a:pt x="182213" y="1103281"/>
                    </a:lnTo>
                    <a:lnTo>
                      <a:pt x="182404" y="1102900"/>
                    </a:lnTo>
                    <a:cubicBezTo>
                      <a:pt x="184595" y="1098328"/>
                      <a:pt x="186785" y="1093565"/>
                      <a:pt x="188976" y="1088993"/>
                    </a:cubicBezTo>
                    <a:lnTo>
                      <a:pt x="188976" y="1088993"/>
                    </a:lnTo>
                    <a:lnTo>
                      <a:pt x="189643" y="1088136"/>
                    </a:lnTo>
                    <a:lnTo>
                      <a:pt x="190024" y="1088136"/>
                    </a:lnTo>
                    <a:cubicBezTo>
                      <a:pt x="190024" y="1088136"/>
                      <a:pt x="218027" y="1101757"/>
                      <a:pt x="218027" y="1101757"/>
                    </a:cubicBezTo>
                    <a:lnTo>
                      <a:pt x="218027" y="1101947"/>
                    </a:lnTo>
                    <a:cubicBezTo>
                      <a:pt x="218027" y="1101947"/>
                      <a:pt x="218885" y="1103281"/>
                      <a:pt x="218885" y="1103281"/>
                    </a:cubicBezTo>
                    <a:lnTo>
                      <a:pt x="217551" y="1102709"/>
                    </a:lnTo>
                    <a:cubicBezTo>
                      <a:pt x="215360" y="1107186"/>
                      <a:pt x="213265" y="1111853"/>
                      <a:pt x="210979" y="1116425"/>
                    </a:cubicBezTo>
                    <a:lnTo>
                      <a:pt x="210788" y="1116806"/>
                    </a:lnTo>
                    <a:close/>
                    <a:moveTo>
                      <a:pt x="3589401" y="1020127"/>
                    </a:moveTo>
                    <a:lnTo>
                      <a:pt x="3589020" y="1019556"/>
                    </a:lnTo>
                    <a:lnTo>
                      <a:pt x="3589020" y="1019556"/>
                    </a:lnTo>
                    <a:cubicBezTo>
                      <a:pt x="3586448" y="1014984"/>
                      <a:pt x="3584067" y="1010317"/>
                      <a:pt x="3581495" y="1005840"/>
                    </a:cubicBezTo>
                    <a:lnTo>
                      <a:pt x="3581210" y="1005459"/>
                    </a:lnTo>
                    <a:lnTo>
                      <a:pt x="3608832" y="990029"/>
                    </a:lnTo>
                    <a:lnTo>
                      <a:pt x="3609023" y="990505"/>
                    </a:lnTo>
                    <a:cubicBezTo>
                      <a:pt x="3611975" y="995553"/>
                      <a:pt x="3614452" y="1000220"/>
                      <a:pt x="3616833" y="1004506"/>
                    </a:cubicBezTo>
                    <a:lnTo>
                      <a:pt x="3617309" y="1004983"/>
                    </a:lnTo>
                    <a:lnTo>
                      <a:pt x="3616642" y="1005268"/>
                    </a:lnTo>
                    <a:lnTo>
                      <a:pt x="3589401" y="1020127"/>
                    </a:lnTo>
                    <a:close/>
                    <a:moveTo>
                      <a:pt x="299847" y="950405"/>
                    </a:moveTo>
                    <a:lnTo>
                      <a:pt x="272796" y="934022"/>
                    </a:lnTo>
                    <a:lnTo>
                      <a:pt x="273082" y="933641"/>
                    </a:lnTo>
                    <a:cubicBezTo>
                      <a:pt x="275844" y="929164"/>
                      <a:pt x="278511" y="924497"/>
                      <a:pt x="281369" y="920020"/>
                    </a:cubicBezTo>
                    <a:lnTo>
                      <a:pt x="281750" y="919639"/>
                    </a:lnTo>
                    <a:lnTo>
                      <a:pt x="282131" y="919639"/>
                    </a:lnTo>
                    <a:cubicBezTo>
                      <a:pt x="282131" y="919639"/>
                      <a:pt x="308515" y="936022"/>
                      <a:pt x="308515" y="936022"/>
                    </a:cubicBezTo>
                    <a:lnTo>
                      <a:pt x="308324" y="936498"/>
                    </a:lnTo>
                    <a:cubicBezTo>
                      <a:pt x="305848" y="940403"/>
                      <a:pt x="303467" y="944404"/>
                      <a:pt x="301085" y="948404"/>
                    </a:cubicBezTo>
                    <a:lnTo>
                      <a:pt x="299847" y="950405"/>
                    </a:lnTo>
                    <a:close/>
                    <a:moveTo>
                      <a:pt x="3490722" y="858964"/>
                    </a:moveTo>
                    <a:lnTo>
                      <a:pt x="3490436" y="858488"/>
                    </a:lnTo>
                    <a:cubicBezTo>
                      <a:pt x="3487770" y="854583"/>
                      <a:pt x="3485007" y="850392"/>
                      <a:pt x="3481483" y="845534"/>
                    </a:cubicBezTo>
                    <a:lnTo>
                      <a:pt x="3481293" y="845058"/>
                    </a:lnTo>
                    <a:lnTo>
                      <a:pt x="3507105" y="827151"/>
                    </a:lnTo>
                    <a:lnTo>
                      <a:pt x="3507391" y="827532"/>
                    </a:lnTo>
                    <a:cubicBezTo>
                      <a:pt x="3510534" y="831818"/>
                      <a:pt x="3513487" y="836295"/>
                      <a:pt x="3516535" y="840676"/>
                    </a:cubicBezTo>
                    <a:lnTo>
                      <a:pt x="3517011" y="841438"/>
                    </a:lnTo>
                    <a:lnTo>
                      <a:pt x="3516345" y="841438"/>
                    </a:lnTo>
                    <a:cubicBezTo>
                      <a:pt x="3516345" y="841438"/>
                      <a:pt x="3490722" y="858964"/>
                      <a:pt x="3490722" y="858964"/>
                    </a:cubicBezTo>
                    <a:close/>
                    <a:moveTo>
                      <a:pt x="405194" y="793623"/>
                    </a:moveTo>
                    <a:lnTo>
                      <a:pt x="379952" y="774763"/>
                    </a:lnTo>
                    <a:lnTo>
                      <a:pt x="380238" y="774383"/>
                    </a:lnTo>
                    <a:cubicBezTo>
                      <a:pt x="383667" y="769620"/>
                      <a:pt x="386906" y="765429"/>
                      <a:pt x="389858" y="761619"/>
                    </a:cubicBezTo>
                    <a:lnTo>
                      <a:pt x="390144" y="761047"/>
                    </a:lnTo>
                    <a:lnTo>
                      <a:pt x="390620" y="761429"/>
                    </a:lnTo>
                    <a:lnTo>
                      <a:pt x="415290" y="780193"/>
                    </a:lnTo>
                    <a:lnTo>
                      <a:pt x="415100" y="780574"/>
                    </a:lnTo>
                    <a:lnTo>
                      <a:pt x="415100" y="781526"/>
                    </a:lnTo>
                    <a:lnTo>
                      <a:pt x="414623" y="781145"/>
                    </a:lnTo>
                    <a:cubicBezTo>
                      <a:pt x="411194" y="785622"/>
                      <a:pt x="408242" y="789527"/>
                      <a:pt x="405479" y="793242"/>
                    </a:cubicBezTo>
                    <a:lnTo>
                      <a:pt x="405194" y="793623"/>
                    </a:lnTo>
                    <a:close/>
                    <a:moveTo>
                      <a:pt x="3376708" y="708470"/>
                    </a:moveTo>
                    <a:lnTo>
                      <a:pt x="3376327" y="707993"/>
                    </a:lnTo>
                    <a:cubicBezTo>
                      <a:pt x="3372898" y="704088"/>
                      <a:pt x="3369564" y="699992"/>
                      <a:pt x="3366135" y="695992"/>
                    </a:cubicBezTo>
                    <a:lnTo>
                      <a:pt x="3365754" y="695706"/>
                    </a:lnTo>
                    <a:lnTo>
                      <a:pt x="3389852" y="675132"/>
                    </a:lnTo>
                    <a:lnTo>
                      <a:pt x="3390138" y="675513"/>
                    </a:lnTo>
                    <a:cubicBezTo>
                      <a:pt x="3393472" y="679323"/>
                      <a:pt x="3396806" y="683324"/>
                      <a:pt x="3400520" y="687705"/>
                    </a:cubicBezTo>
                    <a:lnTo>
                      <a:pt x="3400902" y="688086"/>
                    </a:lnTo>
                    <a:lnTo>
                      <a:pt x="3400616" y="688467"/>
                    </a:lnTo>
                    <a:lnTo>
                      <a:pt x="3376803" y="708470"/>
                    </a:lnTo>
                    <a:close/>
                    <a:moveTo>
                      <a:pt x="525494" y="648081"/>
                    </a:moveTo>
                    <a:lnTo>
                      <a:pt x="502158" y="626745"/>
                    </a:lnTo>
                    <a:lnTo>
                      <a:pt x="502444" y="626459"/>
                    </a:lnTo>
                    <a:cubicBezTo>
                      <a:pt x="506159" y="622554"/>
                      <a:pt x="509683" y="618554"/>
                      <a:pt x="513302" y="614648"/>
                    </a:cubicBezTo>
                    <a:lnTo>
                      <a:pt x="513588" y="614363"/>
                    </a:lnTo>
                    <a:lnTo>
                      <a:pt x="513969" y="614648"/>
                    </a:lnTo>
                    <a:lnTo>
                      <a:pt x="536829" y="635794"/>
                    </a:lnTo>
                    <a:lnTo>
                      <a:pt x="534638" y="638080"/>
                    </a:lnTo>
                    <a:cubicBezTo>
                      <a:pt x="531686" y="641318"/>
                      <a:pt x="528733" y="644557"/>
                      <a:pt x="525780" y="647891"/>
                    </a:cubicBezTo>
                    <a:lnTo>
                      <a:pt x="525399" y="648176"/>
                    </a:lnTo>
                    <a:close/>
                    <a:moveTo>
                      <a:pt x="3248216" y="569976"/>
                    </a:moveTo>
                    <a:lnTo>
                      <a:pt x="3247930" y="569595"/>
                    </a:lnTo>
                    <a:lnTo>
                      <a:pt x="3248216" y="569309"/>
                    </a:lnTo>
                    <a:lnTo>
                      <a:pt x="3247835" y="569500"/>
                    </a:lnTo>
                    <a:cubicBezTo>
                      <a:pt x="3244120" y="565880"/>
                      <a:pt x="3240310" y="562261"/>
                      <a:pt x="3236595" y="558641"/>
                    </a:cubicBezTo>
                    <a:lnTo>
                      <a:pt x="3236214" y="558260"/>
                    </a:lnTo>
                    <a:lnTo>
                      <a:pt x="3258122" y="535496"/>
                    </a:lnTo>
                    <a:lnTo>
                      <a:pt x="3258503" y="535781"/>
                    </a:lnTo>
                    <a:cubicBezTo>
                      <a:pt x="3262122" y="539401"/>
                      <a:pt x="3265932" y="543020"/>
                      <a:pt x="3269647" y="546545"/>
                    </a:cubicBezTo>
                    <a:lnTo>
                      <a:pt x="3269647" y="546545"/>
                    </a:lnTo>
                    <a:lnTo>
                      <a:pt x="3270790" y="547783"/>
                    </a:lnTo>
                    <a:lnTo>
                      <a:pt x="3269837" y="547783"/>
                    </a:lnTo>
                    <a:lnTo>
                      <a:pt x="3248216" y="569976"/>
                    </a:lnTo>
                    <a:close/>
                    <a:moveTo>
                      <a:pt x="659606" y="515112"/>
                    </a:moveTo>
                    <a:lnTo>
                      <a:pt x="638556" y="491585"/>
                    </a:lnTo>
                    <a:lnTo>
                      <a:pt x="638937" y="491204"/>
                    </a:lnTo>
                    <a:cubicBezTo>
                      <a:pt x="642842" y="487680"/>
                      <a:pt x="646843" y="484156"/>
                      <a:pt x="650843" y="480631"/>
                    </a:cubicBezTo>
                    <a:lnTo>
                      <a:pt x="651224" y="480346"/>
                    </a:lnTo>
                    <a:lnTo>
                      <a:pt x="651605" y="480631"/>
                    </a:lnTo>
                    <a:lnTo>
                      <a:pt x="672179" y="503968"/>
                    </a:lnTo>
                    <a:lnTo>
                      <a:pt x="668369" y="507301"/>
                    </a:lnTo>
                    <a:cubicBezTo>
                      <a:pt x="665512" y="509873"/>
                      <a:pt x="662845" y="512255"/>
                      <a:pt x="659987" y="514731"/>
                    </a:cubicBezTo>
                    <a:lnTo>
                      <a:pt x="659606" y="515112"/>
                    </a:lnTo>
                    <a:close/>
                    <a:moveTo>
                      <a:pt x="3106960" y="445103"/>
                    </a:moveTo>
                    <a:lnTo>
                      <a:pt x="3106198" y="444437"/>
                    </a:lnTo>
                    <a:cubicBezTo>
                      <a:pt x="3102674" y="441579"/>
                      <a:pt x="3098292" y="438150"/>
                      <a:pt x="3093911" y="434626"/>
                    </a:cubicBezTo>
                    <a:lnTo>
                      <a:pt x="3093530" y="434340"/>
                    </a:lnTo>
                    <a:lnTo>
                      <a:pt x="3113056" y="409575"/>
                    </a:lnTo>
                    <a:lnTo>
                      <a:pt x="3113437" y="409861"/>
                    </a:lnTo>
                    <a:cubicBezTo>
                      <a:pt x="3117437" y="413099"/>
                      <a:pt x="3121533" y="416242"/>
                      <a:pt x="3125534" y="419576"/>
                    </a:cubicBezTo>
                    <a:lnTo>
                      <a:pt x="3125534" y="419576"/>
                    </a:lnTo>
                    <a:cubicBezTo>
                      <a:pt x="3125534" y="419576"/>
                      <a:pt x="3126200" y="420148"/>
                      <a:pt x="3126200" y="420148"/>
                    </a:cubicBezTo>
                    <a:lnTo>
                      <a:pt x="3126200" y="420148"/>
                    </a:lnTo>
                    <a:lnTo>
                      <a:pt x="3126772" y="420624"/>
                    </a:lnTo>
                    <a:lnTo>
                      <a:pt x="3125820" y="420624"/>
                    </a:lnTo>
                    <a:cubicBezTo>
                      <a:pt x="3125820" y="420624"/>
                      <a:pt x="3106865" y="445103"/>
                      <a:pt x="3106865" y="445103"/>
                    </a:cubicBezTo>
                    <a:close/>
                    <a:moveTo>
                      <a:pt x="806291" y="396050"/>
                    </a:moveTo>
                    <a:lnTo>
                      <a:pt x="787622" y="370522"/>
                    </a:lnTo>
                    <a:lnTo>
                      <a:pt x="789051" y="369570"/>
                    </a:lnTo>
                    <a:cubicBezTo>
                      <a:pt x="792956" y="366617"/>
                      <a:pt x="797052" y="363760"/>
                      <a:pt x="800957" y="360807"/>
                    </a:cubicBezTo>
                    <a:lnTo>
                      <a:pt x="801434" y="360426"/>
                    </a:lnTo>
                    <a:lnTo>
                      <a:pt x="801719" y="360902"/>
                    </a:lnTo>
                    <a:lnTo>
                      <a:pt x="819912" y="386143"/>
                    </a:lnTo>
                    <a:lnTo>
                      <a:pt x="819436" y="386429"/>
                    </a:lnTo>
                    <a:cubicBezTo>
                      <a:pt x="815150" y="389572"/>
                      <a:pt x="810863" y="392621"/>
                      <a:pt x="806672" y="395764"/>
                    </a:cubicBezTo>
                    <a:lnTo>
                      <a:pt x="806291" y="396050"/>
                    </a:lnTo>
                    <a:close/>
                    <a:moveTo>
                      <a:pt x="2953512" y="334423"/>
                    </a:moveTo>
                    <a:lnTo>
                      <a:pt x="2953036" y="334042"/>
                    </a:lnTo>
                    <a:cubicBezTo>
                      <a:pt x="2948654" y="331184"/>
                      <a:pt x="2944178" y="328422"/>
                      <a:pt x="2939796" y="325564"/>
                    </a:cubicBezTo>
                    <a:lnTo>
                      <a:pt x="2939415" y="325279"/>
                    </a:lnTo>
                    <a:lnTo>
                      <a:pt x="2956274" y="298609"/>
                    </a:lnTo>
                    <a:lnTo>
                      <a:pt x="2956751" y="298895"/>
                    </a:lnTo>
                    <a:cubicBezTo>
                      <a:pt x="2961132" y="301752"/>
                      <a:pt x="2965704" y="304609"/>
                      <a:pt x="2970181" y="307562"/>
                    </a:cubicBezTo>
                    <a:lnTo>
                      <a:pt x="2971991" y="308420"/>
                    </a:lnTo>
                    <a:lnTo>
                      <a:pt x="2970181" y="308420"/>
                    </a:lnTo>
                    <a:lnTo>
                      <a:pt x="2953417" y="334423"/>
                    </a:lnTo>
                    <a:close/>
                    <a:moveTo>
                      <a:pt x="964025" y="292132"/>
                    </a:moveTo>
                    <a:lnTo>
                      <a:pt x="948023" y="264890"/>
                    </a:lnTo>
                    <a:lnTo>
                      <a:pt x="951643" y="262700"/>
                    </a:lnTo>
                    <a:cubicBezTo>
                      <a:pt x="955072" y="260604"/>
                      <a:pt x="958596" y="258699"/>
                      <a:pt x="962025" y="256604"/>
                    </a:cubicBezTo>
                    <a:lnTo>
                      <a:pt x="962025" y="255175"/>
                    </a:lnTo>
                    <a:lnTo>
                      <a:pt x="978503" y="283655"/>
                    </a:lnTo>
                    <a:lnTo>
                      <a:pt x="977932" y="283940"/>
                    </a:lnTo>
                    <a:cubicBezTo>
                      <a:pt x="973455" y="286607"/>
                      <a:pt x="968883" y="289179"/>
                      <a:pt x="964406" y="291846"/>
                    </a:cubicBezTo>
                    <a:lnTo>
                      <a:pt x="963930" y="292132"/>
                    </a:lnTo>
                    <a:close/>
                    <a:moveTo>
                      <a:pt x="2790158" y="239744"/>
                    </a:moveTo>
                    <a:lnTo>
                      <a:pt x="2789396" y="239363"/>
                    </a:lnTo>
                    <a:cubicBezTo>
                      <a:pt x="2784824" y="236982"/>
                      <a:pt x="2780157" y="234696"/>
                      <a:pt x="2775585" y="232315"/>
                    </a:cubicBezTo>
                    <a:lnTo>
                      <a:pt x="2775204" y="232124"/>
                    </a:lnTo>
                    <a:lnTo>
                      <a:pt x="2789396" y="203930"/>
                    </a:lnTo>
                    <a:lnTo>
                      <a:pt x="2789873" y="204121"/>
                    </a:lnTo>
                    <a:cubicBezTo>
                      <a:pt x="2793492" y="206026"/>
                      <a:pt x="2797207" y="207835"/>
                      <a:pt x="2800922" y="209741"/>
                    </a:cubicBezTo>
                    <a:lnTo>
                      <a:pt x="2803398" y="210979"/>
                    </a:lnTo>
                    <a:lnTo>
                      <a:pt x="2803398" y="210788"/>
                    </a:lnTo>
                    <a:lnTo>
                      <a:pt x="2804732" y="211360"/>
                    </a:lnTo>
                    <a:lnTo>
                      <a:pt x="2804351" y="212026"/>
                    </a:lnTo>
                    <a:lnTo>
                      <a:pt x="2790158" y="239744"/>
                    </a:lnTo>
                    <a:close/>
                    <a:moveTo>
                      <a:pt x="1131380" y="204502"/>
                    </a:moveTo>
                    <a:lnTo>
                      <a:pt x="1118140" y="175736"/>
                    </a:lnTo>
                    <a:lnTo>
                      <a:pt x="1118616" y="175546"/>
                    </a:lnTo>
                    <a:cubicBezTo>
                      <a:pt x="1123474" y="173260"/>
                      <a:pt x="1128331" y="171164"/>
                      <a:pt x="1133189" y="168878"/>
                    </a:cubicBezTo>
                    <a:lnTo>
                      <a:pt x="1133665" y="168688"/>
                    </a:lnTo>
                    <a:lnTo>
                      <a:pt x="1133951" y="169069"/>
                    </a:lnTo>
                    <a:lnTo>
                      <a:pt x="1146715" y="197453"/>
                    </a:lnTo>
                    <a:lnTo>
                      <a:pt x="1146143" y="197739"/>
                    </a:lnTo>
                    <a:cubicBezTo>
                      <a:pt x="1141667" y="199739"/>
                      <a:pt x="1136904" y="201835"/>
                      <a:pt x="1131856" y="204216"/>
                    </a:cubicBezTo>
                    <a:lnTo>
                      <a:pt x="1131380" y="204502"/>
                    </a:lnTo>
                    <a:close/>
                    <a:moveTo>
                      <a:pt x="1133380" y="169354"/>
                    </a:moveTo>
                    <a:lnTo>
                      <a:pt x="1132999" y="169545"/>
                    </a:lnTo>
                    <a:lnTo>
                      <a:pt x="1133380" y="169354"/>
                    </a:lnTo>
                    <a:close/>
                    <a:moveTo>
                      <a:pt x="2618232" y="161925"/>
                    </a:moveTo>
                    <a:lnTo>
                      <a:pt x="2617565" y="161639"/>
                    </a:lnTo>
                    <a:cubicBezTo>
                      <a:pt x="2613279" y="159925"/>
                      <a:pt x="2608898" y="158305"/>
                      <a:pt x="2604611" y="156591"/>
                    </a:cubicBezTo>
                    <a:lnTo>
                      <a:pt x="2602516" y="155734"/>
                    </a:lnTo>
                    <a:lnTo>
                      <a:pt x="2613755" y="126301"/>
                    </a:lnTo>
                    <a:lnTo>
                      <a:pt x="2614517" y="126587"/>
                    </a:lnTo>
                    <a:cubicBezTo>
                      <a:pt x="2619280" y="128397"/>
                      <a:pt x="2624042" y="130207"/>
                      <a:pt x="2628710" y="132017"/>
                    </a:cubicBezTo>
                    <a:lnTo>
                      <a:pt x="2628710" y="132017"/>
                    </a:lnTo>
                    <a:cubicBezTo>
                      <a:pt x="2628710" y="132017"/>
                      <a:pt x="2629472" y="132397"/>
                      <a:pt x="2629472" y="132397"/>
                    </a:cubicBezTo>
                    <a:lnTo>
                      <a:pt x="2629472" y="132397"/>
                    </a:lnTo>
                    <a:cubicBezTo>
                      <a:pt x="2629472" y="132397"/>
                      <a:pt x="2629472" y="132874"/>
                      <a:pt x="2629472" y="132874"/>
                    </a:cubicBezTo>
                    <a:lnTo>
                      <a:pt x="2618232" y="161925"/>
                    </a:lnTo>
                    <a:close/>
                    <a:moveTo>
                      <a:pt x="1306639" y="133921"/>
                    </a:moveTo>
                    <a:lnTo>
                      <a:pt x="1296448" y="104013"/>
                    </a:lnTo>
                    <a:lnTo>
                      <a:pt x="1296924" y="104013"/>
                    </a:lnTo>
                    <a:cubicBezTo>
                      <a:pt x="1301877" y="102108"/>
                      <a:pt x="1306925" y="100489"/>
                      <a:pt x="1311878" y="98774"/>
                    </a:cubicBezTo>
                    <a:lnTo>
                      <a:pt x="1312355" y="98774"/>
                    </a:lnTo>
                    <a:cubicBezTo>
                      <a:pt x="1312355" y="98774"/>
                      <a:pt x="1316069" y="98679"/>
                      <a:pt x="1316069" y="98679"/>
                    </a:cubicBezTo>
                    <a:lnTo>
                      <a:pt x="1312926" y="99536"/>
                    </a:lnTo>
                    <a:lnTo>
                      <a:pt x="1322642" y="128492"/>
                    </a:lnTo>
                    <a:lnTo>
                      <a:pt x="1322070" y="128683"/>
                    </a:lnTo>
                    <a:cubicBezTo>
                      <a:pt x="1317117" y="130397"/>
                      <a:pt x="1312069" y="132017"/>
                      <a:pt x="1307116" y="133731"/>
                    </a:cubicBezTo>
                    <a:lnTo>
                      <a:pt x="1306639" y="133921"/>
                    </a:lnTo>
                    <a:close/>
                    <a:moveTo>
                      <a:pt x="2439162" y="101632"/>
                    </a:moveTo>
                    <a:lnTo>
                      <a:pt x="2439162" y="101632"/>
                    </a:lnTo>
                    <a:lnTo>
                      <a:pt x="2438591" y="101441"/>
                    </a:lnTo>
                    <a:cubicBezTo>
                      <a:pt x="2433542" y="100013"/>
                      <a:pt x="2428494" y="98584"/>
                      <a:pt x="2423351" y="97250"/>
                    </a:cubicBezTo>
                    <a:lnTo>
                      <a:pt x="2422874" y="97250"/>
                    </a:lnTo>
                    <a:cubicBezTo>
                      <a:pt x="2422874" y="97250"/>
                      <a:pt x="2431256" y="66770"/>
                      <a:pt x="2431256" y="66770"/>
                    </a:cubicBezTo>
                    <a:lnTo>
                      <a:pt x="2431733" y="66770"/>
                    </a:lnTo>
                    <a:cubicBezTo>
                      <a:pt x="2436590" y="68199"/>
                      <a:pt x="2441448" y="69628"/>
                      <a:pt x="2446306" y="70866"/>
                    </a:cubicBezTo>
                    <a:lnTo>
                      <a:pt x="2451164" y="72009"/>
                    </a:lnTo>
                    <a:lnTo>
                      <a:pt x="2447449" y="72009"/>
                    </a:lnTo>
                    <a:cubicBezTo>
                      <a:pt x="2447449" y="72009"/>
                      <a:pt x="2439162" y="101727"/>
                      <a:pt x="2439162" y="101727"/>
                    </a:cubicBezTo>
                    <a:close/>
                    <a:moveTo>
                      <a:pt x="1488091" y="81439"/>
                    </a:moveTo>
                    <a:lnTo>
                      <a:pt x="1480852" y="50768"/>
                    </a:lnTo>
                    <a:lnTo>
                      <a:pt x="1481328" y="50768"/>
                    </a:lnTo>
                    <a:cubicBezTo>
                      <a:pt x="1486472" y="49339"/>
                      <a:pt x="1491234" y="48292"/>
                      <a:pt x="1495615" y="47244"/>
                    </a:cubicBezTo>
                    <a:lnTo>
                      <a:pt x="1495615" y="47244"/>
                    </a:lnTo>
                    <a:lnTo>
                      <a:pt x="1497425" y="46863"/>
                    </a:lnTo>
                    <a:lnTo>
                      <a:pt x="1497616" y="47339"/>
                    </a:lnTo>
                    <a:lnTo>
                      <a:pt x="1504474" y="77629"/>
                    </a:lnTo>
                    <a:lnTo>
                      <a:pt x="1504379" y="77629"/>
                    </a:lnTo>
                    <a:cubicBezTo>
                      <a:pt x="1504379" y="77629"/>
                      <a:pt x="1503617" y="78010"/>
                      <a:pt x="1503617" y="78010"/>
                    </a:cubicBezTo>
                    <a:lnTo>
                      <a:pt x="1503617" y="78010"/>
                    </a:lnTo>
                    <a:cubicBezTo>
                      <a:pt x="1498759" y="79058"/>
                      <a:pt x="1493711" y="80200"/>
                      <a:pt x="1488853" y="81343"/>
                    </a:cubicBezTo>
                    <a:lnTo>
                      <a:pt x="1488186" y="81534"/>
                    </a:lnTo>
                    <a:close/>
                    <a:moveTo>
                      <a:pt x="2254949" y="59626"/>
                    </a:moveTo>
                    <a:lnTo>
                      <a:pt x="2254091" y="59436"/>
                    </a:lnTo>
                    <a:cubicBezTo>
                      <a:pt x="2249138" y="58579"/>
                      <a:pt x="2243995" y="57721"/>
                      <a:pt x="2238947" y="56864"/>
                    </a:cubicBezTo>
                    <a:lnTo>
                      <a:pt x="2238470" y="56864"/>
                    </a:lnTo>
                    <a:cubicBezTo>
                      <a:pt x="2238470" y="56864"/>
                      <a:pt x="2243614" y="25622"/>
                      <a:pt x="2243614" y="25622"/>
                    </a:cubicBezTo>
                    <a:lnTo>
                      <a:pt x="2244090" y="25622"/>
                    </a:lnTo>
                    <a:cubicBezTo>
                      <a:pt x="2249329" y="26575"/>
                      <a:pt x="2254568" y="27527"/>
                      <a:pt x="2259902" y="28480"/>
                    </a:cubicBezTo>
                    <a:lnTo>
                      <a:pt x="2260378" y="28480"/>
                    </a:lnTo>
                    <a:cubicBezTo>
                      <a:pt x="2260378" y="28480"/>
                      <a:pt x="2254949" y="59626"/>
                      <a:pt x="2254949" y="59626"/>
                    </a:cubicBezTo>
                    <a:close/>
                    <a:moveTo>
                      <a:pt x="1673828" y="47339"/>
                    </a:moveTo>
                    <a:lnTo>
                      <a:pt x="1669733" y="16097"/>
                    </a:lnTo>
                    <a:lnTo>
                      <a:pt x="1670209" y="16097"/>
                    </a:lnTo>
                    <a:cubicBezTo>
                      <a:pt x="1674781" y="15430"/>
                      <a:pt x="1679734" y="14764"/>
                      <a:pt x="1685735" y="14002"/>
                    </a:cubicBezTo>
                    <a:lnTo>
                      <a:pt x="1685735" y="13335"/>
                    </a:lnTo>
                    <a:lnTo>
                      <a:pt x="1686401" y="13906"/>
                    </a:lnTo>
                    <a:lnTo>
                      <a:pt x="1686592" y="13906"/>
                    </a:lnTo>
                    <a:lnTo>
                      <a:pt x="1686782" y="14383"/>
                    </a:lnTo>
                    <a:lnTo>
                      <a:pt x="1690592" y="45244"/>
                    </a:lnTo>
                    <a:lnTo>
                      <a:pt x="1690021" y="45244"/>
                    </a:lnTo>
                    <a:cubicBezTo>
                      <a:pt x="1684306" y="46006"/>
                      <a:pt x="1678686" y="46768"/>
                      <a:pt x="1674305" y="47339"/>
                    </a:cubicBezTo>
                    <a:lnTo>
                      <a:pt x="1673828" y="47339"/>
                    </a:lnTo>
                    <a:close/>
                    <a:moveTo>
                      <a:pt x="2067592" y="36290"/>
                    </a:moveTo>
                    <a:lnTo>
                      <a:pt x="2067115" y="36290"/>
                    </a:lnTo>
                    <a:cubicBezTo>
                      <a:pt x="2061877" y="35814"/>
                      <a:pt x="2056733" y="35433"/>
                      <a:pt x="2051399" y="35147"/>
                    </a:cubicBezTo>
                    <a:lnTo>
                      <a:pt x="2050923" y="35147"/>
                    </a:lnTo>
                    <a:cubicBezTo>
                      <a:pt x="2050923" y="35147"/>
                      <a:pt x="2053019" y="3620"/>
                      <a:pt x="2053019" y="3620"/>
                    </a:cubicBezTo>
                    <a:lnTo>
                      <a:pt x="2053495" y="3620"/>
                    </a:lnTo>
                    <a:cubicBezTo>
                      <a:pt x="2058829" y="4000"/>
                      <a:pt x="2064163" y="4381"/>
                      <a:pt x="2069497" y="4763"/>
                    </a:cubicBezTo>
                    <a:lnTo>
                      <a:pt x="2069973" y="4763"/>
                    </a:lnTo>
                    <a:lnTo>
                      <a:pt x="2069973" y="5334"/>
                    </a:lnTo>
                    <a:lnTo>
                      <a:pt x="2067592" y="36290"/>
                    </a:lnTo>
                    <a:close/>
                    <a:moveTo>
                      <a:pt x="1862042" y="32004"/>
                    </a:moveTo>
                    <a:lnTo>
                      <a:pt x="1860995" y="476"/>
                    </a:lnTo>
                    <a:lnTo>
                      <a:pt x="1861471" y="476"/>
                    </a:lnTo>
                    <a:cubicBezTo>
                      <a:pt x="1866805" y="286"/>
                      <a:pt x="1872139" y="95"/>
                      <a:pt x="1877568" y="0"/>
                    </a:cubicBezTo>
                    <a:lnTo>
                      <a:pt x="1878044" y="0"/>
                    </a:lnTo>
                    <a:lnTo>
                      <a:pt x="1878806" y="31528"/>
                    </a:lnTo>
                    <a:lnTo>
                      <a:pt x="1878330" y="31528"/>
                    </a:lnTo>
                    <a:cubicBezTo>
                      <a:pt x="1872520" y="31718"/>
                      <a:pt x="1867376" y="31813"/>
                      <a:pt x="1862519" y="32004"/>
                    </a:cubicBezTo>
                    <a:lnTo>
                      <a:pt x="1862042" y="3200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19" name="Google Shape;477;g273f044043e_0_479">
                <a:extLst>
                  <a:ext uri="{FF2B5EF4-FFF2-40B4-BE49-F238E27FC236}">
                    <a16:creationId xmlns:a16="http://schemas.microsoft.com/office/drawing/2014/main" id="{A0F2B96D-9897-04D9-E015-89740FF7372A}"/>
                  </a:ext>
                </a:extLst>
              </p:cNvPr>
              <p:cNvSpPr/>
              <p:nvPr/>
            </p:nvSpPr>
            <p:spPr>
              <a:xfrm>
                <a:off x="3953721" y="5139356"/>
                <a:ext cx="3140" cy="24786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63150" extrusionOk="0">
                    <a:moveTo>
                      <a:pt x="286" y="63151"/>
                    </a:moveTo>
                    <a:lnTo>
                      <a:pt x="0" y="0"/>
                    </a:lnTo>
                    <a:lnTo>
                      <a:pt x="8001" y="0"/>
                    </a:lnTo>
                    <a:lnTo>
                      <a:pt x="8001" y="63151"/>
                    </a:lnTo>
                    <a:lnTo>
                      <a:pt x="286" y="6315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20" name="Google Shape;478;g273f044043e_0_479">
                <a:extLst>
                  <a:ext uri="{FF2B5EF4-FFF2-40B4-BE49-F238E27FC236}">
                    <a16:creationId xmlns:a16="http://schemas.microsoft.com/office/drawing/2014/main" id="{1785CECC-D927-81ED-CDC9-75C964E79E62}"/>
                  </a:ext>
                </a:extLst>
              </p:cNvPr>
              <p:cNvSpPr/>
              <p:nvPr/>
            </p:nvSpPr>
            <p:spPr>
              <a:xfrm>
                <a:off x="3940646" y="5139580"/>
                <a:ext cx="1533" cy="24786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63150" extrusionOk="0">
                    <a:moveTo>
                      <a:pt x="2953" y="63151"/>
                    </a:moveTo>
                    <a:lnTo>
                      <a:pt x="2858" y="62579"/>
                    </a:lnTo>
                    <a:lnTo>
                      <a:pt x="0" y="0"/>
                    </a:lnTo>
                    <a:lnTo>
                      <a:pt x="1048" y="476"/>
                    </a:lnTo>
                    <a:lnTo>
                      <a:pt x="3905" y="62960"/>
                    </a:lnTo>
                    <a:lnTo>
                      <a:pt x="2953" y="6315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21" name="Google Shape;479;g273f044043e_0_479">
                <a:extLst>
                  <a:ext uri="{FF2B5EF4-FFF2-40B4-BE49-F238E27FC236}">
                    <a16:creationId xmlns:a16="http://schemas.microsoft.com/office/drawing/2014/main" id="{6427E924-5FB7-9C33-B948-B6F621BE204C}"/>
                  </a:ext>
                </a:extLst>
              </p:cNvPr>
              <p:cNvSpPr/>
              <p:nvPr/>
            </p:nvSpPr>
            <p:spPr>
              <a:xfrm>
                <a:off x="3349842" y="5139543"/>
                <a:ext cx="1214696" cy="1214808"/>
              </a:xfrm>
              <a:custGeom>
                <a:avLst/>
                <a:gdLst/>
                <a:ahLst/>
                <a:cxnLst/>
                <a:rect l="l" t="t" r="r" b="b"/>
                <a:pathLst>
                  <a:path w="3094768" h="3095053" extrusionOk="0">
                    <a:moveTo>
                      <a:pt x="1554194" y="3095054"/>
                    </a:moveTo>
                    <a:lnTo>
                      <a:pt x="1554194" y="3093911"/>
                    </a:lnTo>
                    <a:lnTo>
                      <a:pt x="1553909" y="3031236"/>
                    </a:lnTo>
                    <a:lnTo>
                      <a:pt x="1554385" y="3031236"/>
                    </a:lnTo>
                    <a:cubicBezTo>
                      <a:pt x="1559909" y="3031236"/>
                      <a:pt x="1564958" y="3031236"/>
                      <a:pt x="1569911" y="3031046"/>
                    </a:cubicBezTo>
                    <a:lnTo>
                      <a:pt x="1570387" y="3031046"/>
                    </a:lnTo>
                    <a:lnTo>
                      <a:pt x="1571339" y="3094196"/>
                    </a:lnTo>
                    <a:lnTo>
                      <a:pt x="1570863" y="3094196"/>
                    </a:lnTo>
                    <a:cubicBezTo>
                      <a:pt x="1566482" y="3094196"/>
                      <a:pt x="1560671" y="3094387"/>
                      <a:pt x="1554861" y="3094387"/>
                    </a:cubicBezTo>
                    <a:lnTo>
                      <a:pt x="1554194" y="3095054"/>
                    </a:lnTo>
                    <a:close/>
                    <a:moveTo>
                      <a:pt x="1523048" y="3094196"/>
                    </a:moveTo>
                    <a:lnTo>
                      <a:pt x="1522571" y="3094196"/>
                    </a:lnTo>
                    <a:cubicBezTo>
                      <a:pt x="1517523" y="3094196"/>
                      <a:pt x="1512189" y="3094006"/>
                      <a:pt x="1506569" y="3093815"/>
                    </a:cubicBezTo>
                    <a:lnTo>
                      <a:pt x="1505998" y="3094101"/>
                    </a:lnTo>
                    <a:lnTo>
                      <a:pt x="1505998" y="3093339"/>
                    </a:lnTo>
                    <a:cubicBezTo>
                      <a:pt x="1505998" y="3093339"/>
                      <a:pt x="1507712" y="3030665"/>
                      <a:pt x="1507712" y="3030665"/>
                    </a:cubicBezTo>
                    <a:lnTo>
                      <a:pt x="1508570" y="3030665"/>
                    </a:lnTo>
                    <a:cubicBezTo>
                      <a:pt x="1513523" y="3030855"/>
                      <a:pt x="1518476" y="3030950"/>
                      <a:pt x="1523619" y="3031046"/>
                    </a:cubicBezTo>
                    <a:lnTo>
                      <a:pt x="1524095" y="3031046"/>
                    </a:lnTo>
                    <a:lnTo>
                      <a:pt x="1523048" y="3094196"/>
                    </a:lnTo>
                    <a:close/>
                    <a:moveTo>
                      <a:pt x="1602962" y="3093434"/>
                    </a:moveTo>
                    <a:lnTo>
                      <a:pt x="1602391" y="3092958"/>
                    </a:lnTo>
                    <a:lnTo>
                      <a:pt x="1600200" y="3030284"/>
                    </a:lnTo>
                    <a:lnTo>
                      <a:pt x="1600772" y="3030284"/>
                    </a:lnTo>
                    <a:cubicBezTo>
                      <a:pt x="1605915" y="3030093"/>
                      <a:pt x="1610963" y="3029903"/>
                      <a:pt x="1616202" y="3029617"/>
                    </a:cubicBezTo>
                    <a:lnTo>
                      <a:pt x="1616678" y="3029617"/>
                    </a:lnTo>
                    <a:lnTo>
                      <a:pt x="1619536" y="3092768"/>
                    </a:lnTo>
                    <a:lnTo>
                      <a:pt x="1616202" y="3092768"/>
                    </a:lnTo>
                    <a:cubicBezTo>
                      <a:pt x="1611821" y="3093053"/>
                      <a:pt x="1607439" y="3093244"/>
                      <a:pt x="1603058" y="3093434"/>
                    </a:cubicBezTo>
                    <a:lnTo>
                      <a:pt x="1603058" y="3093434"/>
                    </a:lnTo>
                    <a:close/>
                    <a:moveTo>
                      <a:pt x="1474851" y="3092672"/>
                    </a:moveTo>
                    <a:lnTo>
                      <a:pt x="1474375" y="3092672"/>
                    </a:lnTo>
                    <a:cubicBezTo>
                      <a:pt x="1469708" y="3092482"/>
                      <a:pt x="1464659" y="3092196"/>
                      <a:pt x="1458278" y="3091815"/>
                    </a:cubicBezTo>
                    <a:lnTo>
                      <a:pt x="1457706" y="3091339"/>
                    </a:lnTo>
                    <a:lnTo>
                      <a:pt x="1461707" y="3028760"/>
                    </a:lnTo>
                    <a:cubicBezTo>
                      <a:pt x="1466945" y="3029045"/>
                      <a:pt x="1472089" y="3029331"/>
                      <a:pt x="1477232" y="3029522"/>
                    </a:cubicBezTo>
                    <a:lnTo>
                      <a:pt x="1477709" y="3029522"/>
                    </a:lnTo>
                    <a:cubicBezTo>
                      <a:pt x="1477709" y="3029522"/>
                      <a:pt x="1474756" y="3092672"/>
                      <a:pt x="1474756" y="3092672"/>
                    </a:cubicBezTo>
                    <a:close/>
                    <a:moveTo>
                      <a:pt x="1651064" y="3090958"/>
                    </a:moveTo>
                    <a:lnTo>
                      <a:pt x="1650587" y="3090482"/>
                    </a:lnTo>
                    <a:lnTo>
                      <a:pt x="1646587" y="3027903"/>
                    </a:lnTo>
                    <a:lnTo>
                      <a:pt x="1647063" y="3027903"/>
                    </a:lnTo>
                    <a:cubicBezTo>
                      <a:pt x="1651921" y="3027617"/>
                      <a:pt x="1656969" y="3027236"/>
                      <a:pt x="1662589" y="3026759"/>
                    </a:cubicBezTo>
                    <a:lnTo>
                      <a:pt x="1663065" y="3026759"/>
                    </a:lnTo>
                    <a:lnTo>
                      <a:pt x="1667828" y="3089720"/>
                    </a:lnTo>
                    <a:lnTo>
                      <a:pt x="1667066" y="3089720"/>
                    </a:lnTo>
                    <a:cubicBezTo>
                      <a:pt x="1662018" y="3090196"/>
                      <a:pt x="1656874" y="3090577"/>
                      <a:pt x="1651635" y="3090863"/>
                    </a:cubicBezTo>
                    <a:lnTo>
                      <a:pt x="1651064" y="3090863"/>
                    </a:lnTo>
                    <a:close/>
                    <a:moveTo>
                      <a:pt x="1426655" y="3089624"/>
                    </a:moveTo>
                    <a:lnTo>
                      <a:pt x="1426178" y="3089624"/>
                    </a:lnTo>
                    <a:cubicBezTo>
                      <a:pt x="1420844" y="3089148"/>
                      <a:pt x="1415510" y="3088767"/>
                      <a:pt x="1410081" y="3088291"/>
                    </a:cubicBezTo>
                    <a:lnTo>
                      <a:pt x="1409414" y="3088291"/>
                    </a:lnTo>
                    <a:lnTo>
                      <a:pt x="1409414" y="3087720"/>
                    </a:lnTo>
                    <a:cubicBezTo>
                      <a:pt x="1409414" y="3087720"/>
                      <a:pt x="1415034" y="3024569"/>
                      <a:pt x="1415034" y="3024569"/>
                    </a:cubicBezTo>
                    <a:lnTo>
                      <a:pt x="1415510" y="3025140"/>
                    </a:lnTo>
                    <a:lnTo>
                      <a:pt x="1416177" y="3024569"/>
                    </a:lnTo>
                    <a:lnTo>
                      <a:pt x="1416177" y="3025426"/>
                    </a:lnTo>
                    <a:cubicBezTo>
                      <a:pt x="1421035" y="3025807"/>
                      <a:pt x="1426083" y="3026188"/>
                      <a:pt x="1431036" y="3026569"/>
                    </a:cubicBezTo>
                    <a:lnTo>
                      <a:pt x="1431512" y="3026569"/>
                    </a:lnTo>
                    <a:cubicBezTo>
                      <a:pt x="1431512" y="3026569"/>
                      <a:pt x="1426655" y="3089624"/>
                      <a:pt x="1426655" y="3089624"/>
                    </a:cubicBezTo>
                    <a:close/>
                    <a:moveTo>
                      <a:pt x="1698974" y="3087338"/>
                    </a:moveTo>
                    <a:lnTo>
                      <a:pt x="1698974" y="3087053"/>
                    </a:lnTo>
                    <a:lnTo>
                      <a:pt x="1698974" y="3087053"/>
                    </a:lnTo>
                    <a:lnTo>
                      <a:pt x="1698784" y="3086577"/>
                    </a:lnTo>
                    <a:lnTo>
                      <a:pt x="1692783" y="3024092"/>
                    </a:lnTo>
                    <a:lnTo>
                      <a:pt x="1693355" y="3024092"/>
                    </a:lnTo>
                    <a:cubicBezTo>
                      <a:pt x="1698212" y="3023616"/>
                      <a:pt x="1703546" y="3023045"/>
                      <a:pt x="1708690" y="3022473"/>
                    </a:cubicBezTo>
                    <a:lnTo>
                      <a:pt x="1709166" y="3022473"/>
                    </a:lnTo>
                    <a:lnTo>
                      <a:pt x="1709166" y="3022949"/>
                    </a:lnTo>
                    <a:cubicBezTo>
                      <a:pt x="1709166" y="3022949"/>
                      <a:pt x="1715929" y="3085243"/>
                      <a:pt x="1715929" y="3085243"/>
                    </a:cubicBezTo>
                    <a:lnTo>
                      <a:pt x="1715548" y="3085243"/>
                    </a:lnTo>
                    <a:cubicBezTo>
                      <a:pt x="1709261" y="3086005"/>
                      <a:pt x="1704213" y="3086481"/>
                      <a:pt x="1699546" y="3086957"/>
                    </a:cubicBezTo>
                    <a:lnTo>
                      <a:pt x="1699070" y="3087338"/>
                    </a:lnTo>
                    <a:close/>
                    <a:moveTo>
                      <a:pt x="1378553" y="3085148"/>
                    </a:moveTo>
                    <a:lnTo>
                      <a:pt x="1378077" y="3085148"/>
                    </a:lnTo>
                    <a:cubicBezTo>
                      <a:pt x="1372362" y="3084386"/>
                      <a:pt x="1367123" y="3083814"/>
                      <a:pt x="1362075" y="3083243"/>
                    </a:cubicBezTo>
                    <a:lnTo>
                      <a:pt x="1361504" y="3082957"/>
                    </a:lnTo>
                    <a:lnTo>
                      <a:pt x="1361504" y="3082671"/>
                    </a:lnTo>
                    <a:cubicBezTo>
                      <a:pt x="1361504" y="3082671"/>
                      <a:pt x="1369028" y="3020378"/>
                      <a:pt x="1369028" y="3020378"/>
                    </a:cubicBezTo>
                    <a:lnTo>
                      <a:pt x="1369600" y="3020378"/>
                    </a:lnTo>
                    <a:cubicBezTo>
                      <a:pt x="1373601" y="3020949"/>
                      <a:pt x="1377696" y="3021425"/>
                      <a:pt x="1381792" y="3021902"/>
                    </a:cubicBezTo>
                    <a:lnTo>
                      <a:pt x="1385316" y="3022283"/>
                    </a:lnTo>
                    <a:lnTo>
                      <a:pt x="1385316" y="3022759"/>
                    </a:lnTo>
                    <a:cubicBezTo>
                      <a:pt x="1385316" y="3022759"/>
                      <a:pt x="1378458" y="3085148"/>
                      <a:pt x="1378458" y="3085148"/>
                    </a:cubicBezTo>
                    <a:close/>
                    <a:moveTo>
                      <a:pt x="1747266" y="3081623"/>
                    </a:moveTo>
                    <a:lnTo>
                      <a:pt x="1746695" y="3081147"/>
                    </a:lnTo>
                    <a:lnTo>
                      <a:pt x="1738694" y="3018949"/>
                    </a:lnTo>
                    <a:lnTo>
                      <a:pt x="1739075" y="3018949"/>
                    </a:lnTo>
                    <a:cubicBezTo>
                      <a:pt x="1739075" y="3018949"/>
                      <a:pt x="1739265" y="3018949"/>
                      <a:pt x="1739360" y="3018949"/>
                    </a:cubicBezTo>
                    <a:cubicBezTo>
                      <a:pt x="1744409" y="3018282"/>
                      <a:pt x="1749552" y="3017615"/>
                      <a:pt x="1754601" y="3016949"/>
                    </a:cubicBezTo>
                    <a:lnTo>
                      <a:pt x="1755077" y="3016949"/>
                    </a:lnTo>
                    <a:cubicBezTo>
                      <a:pt x="1755077" y="3016949"/>
                      <a:pt x="1763839" y="3079433"/>
                      <a:pt x="1763839" y="3079433"/>
                    </a:cubicBezTo>
                    <a:lnTo>
                      <a:pt x="1761363" y="3079814"/>
                    </a:lnTo>
                    <a:cubicBezTo>
                      <a:pt x="1756696" y="3080385"/>
                      <a:pt x="1752029" y="3081052"/>
                      <a:pt x="1747361" y="3081719"/>
                    </a:cubicBezTo>
                    <a:lnTo>
                      <a:pt x="1747361" y="3081719"/>
                    </a:lnTo>
                    <a:close/>
                    <a:moveTo>
                      <a:pt x="1330643" y="3079147"/>
                    </a:moveTo>
                    <a:lnTo>
                      <a:pt x="1330166" y="3079147"/>
                    </a:lnTo>
                    <a:cubicBezTo>
                      <a:pt x="1324832" y="3078290"/>
                      <a:pt x="1319498" y="3077528"/>
                      <a:pt x="1314164" y="3076766"/>
                    </a:cubicBezTo>
                    <a:lnTo>
                      <a:pt x="1313688" y="3076575"/>
                    </a:lnTo>
                    <a:lnTo>
                      <a:pt x="1313688" y="3076194"/>
                    </a:lnTo>
                    <a:lnTo>
                      <a:pt x="1323689" y="3014282"/>
                    </a:lnTo>
                    <a:cubicBezTo>
                      <a:pt x="1328738" y="3015044"/>
                      <a:pt x="1333786" y="3015806"/>
                      <a:pt x="1339025" y="3016568"/>
                    </a:cubicBezTo>
                    <a:lnTo>
                      <a:pt x="1339501" y="3016568"/>
                    </a:lnTo>
                    <a:lnTo>
                      <a:pt x="1330643" y="3079147"/>
                    </a:lnTo>
                    <a:close/>
                    <a:moveTo>
                      <a:pt x="1795082" y="3074670"/>
                    </a:moveTo>
                    <a:lnTo>
                      <a:pt x="1794510" y="3074289"/>
                    </a:lnTo>
                    <a:lnTo>
                      <a:pt x="1784604" y="3012281"/>
                    </a:lnTo>
                    <a:lnTo>
                      <a:pt x="1785176" y="3012281"/>
                    </a:lnTo>
                    <a:cubicBezTo>
                      <a:pt x="1789557" y="3011615"/>
                      <a:pt x="1794320" y="3010757"/>
                      <a:pt x="1800416" y="3009710"/>
                    </a:cubicBezTo>
                    <a:lnTo>
                      <a:pt x="1800892" y="3009710"/>
                    </a:lnTo>
                    <a:cubicBezTo>
                      <a:pt x="1800892" y="3009710"/>
                      <a:pt x="1800987" y="3010091"/>
                      <a:pt x="1800987" y="3010091"/>
                    </a:cubicBezTo>
                    <a:lnTo>
                      <a:pt x="1811560" y="3071908"/>
                    </a:lnTo>
                    <a:lnTo>
                      <a:pt x="1811084" y="3071908"/>
                    </a:lnTo>
                    <a:cubicBezTo>
                      <a:pt x="1807083" y="3072670"/>
                      <a:pt x="1803083" y="3073337"/>
                      <a:pt x="1799082" y="3074003"/>
                    </a:cubicBezTo>
                    <a:lnTo>
                      <a:pt x="1795177" y="3074670"/>
                    </a:lnTo>
                    <a:close/>
                    <a:moveTo>
                      <a:pt x="1282922" y="3071717"/>
                    </a:moveTo>
                    <a:lnTo>
                      <a:pt x="1282446" y="3071717"/>
                    </a:lnTo>
                    <a:cubicBezTo>
                      <a:pt x="1277398" y="3070670"/>
                      <a:pt x="1272350" y="3069812"/>
                      <a:pt x="1267206" y="3068860"/>
                    </a:cubicBezTo>
                    <a:lnTo>
                      <a:pt x="1266063" y="3068860"/>
                    </a:lnTo>
                    <a:cubicBezTo>
                      <a:pt x="1266063" y="3068860"/>
                      <a:pt x="1266158" y="3068193"/>
                      <a:pt x="1266158" y="3068193"/>
                    </a:cubicBezTo>
                    <a:lnTo>
                      <a:pt x="1277398" y="3006471"/>
                    </a:lnTo>
                    <a:lnTo>
                      <a:pt x="1277969" y="3006662"/>
                    </a:lnTo>
                    <a:cubicBezTo>
                      <a:pt x="1283018" y="3007519"/>
                      <a:pt x="1288161" y="3008471"/>
                      <a:pt x="1293209" y="3009329"/>
                    </a:cubicBezTo>
                    <a:lnTo>
                      <a:pt x="1293686" y="3009329"/>
                    </a:lnTo>
                    <a:cubicBezTo>
                      <a:pt x="1293686" y="3009329"/>
                      <a:pt x="1282922" y="3071717"/>
                      <a:pt x="1282922" y="3071717"/>
                    </a:cubicBezTo>
                    <a:close/>
                    <a:moveTo>
                      <a:pt x="1842707" y="3066193"/>
                    </a:moveTo>
                    <a:lnTo>
                      <a:pt x="1842516" y="3065812"/>
                    </a:lnTo>
                    <a:lnTo>
                      <a:pt x="1842040" y="3065812"/>
                    </a:lnTo>
                    <a:lnTo>
                      <a:pt x="1830134" y="3004376"/>
                    </a:lnTo>
                    <a:lnTo>
                      <a:pt x="1830514" y="3004376"/>
                    </a:lnTo>
                    <a:cubicBezTo>
                      <a:pt x="1830514" y="3004376"/>
                      <a:pt x="1830705" y="3004185"/>
                      <a:pt x="1830801" y="3004185"/>
                    </a:cubicBezTo>
                    <a:cubicBezTo>
                      <a:pt x="1835753" y="3003233"/>
                      <a:pt x="1840897" y="3002185"/>
                      <a:pt x="1845945" y="3001232"/>
                    </a:cubicBezTo>
                    <a:lnTo>
                      <a:pt x="1846326" y="3001232"/>
                    </a:lnTo>
                    <a:cubicBezTo>
                      <a:pt x="1846326" y="3001232"/>
                      <a:pt x="1858994" y="3063050"/>
                      <a:pt x="1858994" y="3063050"/>
                    </a:cubicBezTo>
                    <a:lnTo>
                      <a:pt x="1856137" y="3063621"/>
                    </a:lnTo>
                    <a:cubicBezTo>
                      <a:pt x="1851660" y="3064574"/>
                      <a:pt x="1847183" y="3065431"/>
                      <a:pt x="1842707" y="3066288"/>
                    </a:cubicBezTo>
                    <a:close/>
                    <a:moveTo>
                      <a:pt x="1235488" y="3062764"/>
                    </a:moveTo>
                    <a:lnTo>
                      <a:pt x="1235012" y="3062764"/>
                    </a:lnTo>
                    <a:cubicBezTo>
                      <a:pt x="1229297" y="3061526"/>
                      <a:pt x="1223677" y="3060287"/>
                      <a:pt x="1219200" y="3059335"/>
                    </a:cubicBezTo>
                    <a:lnTo>
                      <a:pt x="1218629" y="3059335"/>
                    </a:lnTo>
                    <a:lnTo>
                      <a:pt x="1218629" y="3058763"/>
                    </a:lnTo>
                    <a:cubicBezTo>
                      <a:pt x="1218629" y="3058763"/>
                      <a:pt x="1232059" y="2997518"/>
                      <a:pt x="1232059" y="2997518"/>
                    </a:cubicBezTo>
                    <a:lnTo>
                      <a:pt x="1232630" y="2997518"/>
                    </a:lnTo>
                    <a:cubicBezTo>
                      <a:pt x="1237583" y="2998661"/>
                      <a:pt x="1242727" y="2999804"/>
                      <a:pt x="1247680" y="3000852"/>
                    </a:cubicBezTo>
                    <a:lnTo>
                      <a:pt x="1248156" y="3000852"/>
                    </a:lnTo>
                    <a:cubicBezTo>
                      <a:pt x="1248156" y="3000852"/>
                      <a:pt x="1235488" y="3062764"/>
                      <a:pt x="1235488" y="3062764"/>
                    </a:cubicBezTo>
                    <a:close/>
                    <a:moveTo>
                      <a:pt x="1889474" y="3056573"/>
                    </a:moveTo>
                    <a:lnTo>
                      <a:pt x="1889284" y="3056096"/>
                    </a:lnTo>
                    <a:lnTo>
                      <a:pt x="1875473" y="2994851"/>
                    </a:lnTo>
                    <a:lnTo>
                      <a:pt x="1875663" y="2994851"/>
                    </a:lnTo>
                    <a:lnTo>
                      <a:pt x="1875663" y="2991041"/>
                    </a:lnTo>
                    <a:lnTo>
                      <a:pt x="1876520" y="2994755"/>
                    </a:lnTo>
                    <a:cubicBezTo>
                      <a:pt x="1881188" y="2993708"/>
                      <a:pt x="1886045" y="2992565"/>
                      <a:pt x="1891094" y="2991327"/>
                    </a:cubicBezTo>
                    <a:lnTo>
                      <a:pt x="1891570" y="2991327"/>
                    </a:lnTo>
                    <a:cubicBezTo>
                      <a:pt x="1891570" y="2991327"/>
                      <a:pt x="1906143" y="3052667"/>
                      <a:pt x="1906143" y="3052667"/>
                    </a:cubicBezTo>
                    <a:lnTo>
                      <a:pt x="1905667" y="3052667"/>
                    </a:lnTo>
                    <a:cubicBezTo>
                      <a:pt x="1900523" y="3054001"/>
                      <a:pt x="1895285" y="3055239"/>
                      <a:pt x="1889951" y="3056382"/>
                    </a:cubicBezTo>
                    <a:lnTo>
                      <a:pt x="1889474" y="3056573"/>
                    </a:lnTo>
                    <a:close/>
                    <a:moveTo>
                      <a:pt x="1188339" y="3052382"/>
                    </a:moveTo>
                    <a:lnTo>
                      <a:pt x="1187863" y="3052382"/>
                    </a:lnTo>
                    <a:cubicBezTo>
                      <a:pt x="1182529" y="3051048"/>
                      <a:pt x="1177290" y="3049715"/>
                      <a:pt x="1172242" y="3048572"/>
                    </a:cubicBezTo>
                    <a:lnTo>
                      <a:pt x="1171575" y="3048572"/>
                    </a:lnTo>
                    <a:lnTo>
                      <a:pt x="1171575" y="3048381"/>
                    </a:lnTo>
                    <a:cubicBezTo>
                      <a:pt x="1171575" y="3048381"/>
                      <a:pt x="1171385" y="3048381"/>
                      <a:pt x="1171385" y="3048381"/>
                    </a:cubicBezTo>
                    <a:lnTo>
                      <a:pt x="1171766" y="3048000"/>
                    </a:lnTo>
                    <a:lnTo>
                      <a:pt x="1186910" y="2987231"/>
                    </a:lnTo>
                    <a:lnTo>
                      <a:pt x="1187482" y="2987231"/>
                    </a:lnTo>
                    <a:cubicBezTo>
                      <a:pt x="1187482" y="2987231"/>
                      <a:pt x="1187672" y="2987326"/>
                      <a:pt x="1187768" y="2987421"/>
                    </a:cubicBezTo>
                    <a:lnTo>
                      <a:pt x="1187768" y="2987421"/>
                    </a:lnTo>
                    <a:cubicBezTo>
                      <a:pt x="1192721" y="2988659"/>
                      <a:pt x="1197769" y="2989898"/>
                      <a:pt x="1202436" y="2990945"/>
                    </a:cubicBezTo>
                    <a:lnTo>
                      <a:pt x="1202912" y="2990945"/>
                    </a:lnTo>
                    <a:cubicBezTo>
                      <a:pt x="1202912" y="2990945"/>
                      <a:pt x="1188244" y="3052477"/>
                      <a:pt x="1188244" y="3052477"/>
                    </a:cubicBezTo>
                    <a:close/>
                    <a:moveTo>
                      <a:pt x="1936718" y="3045047"/>
                    </a:moveTo>
                    <a:lnTo>
                      <a:pt x="1933004" y="3045047"/>
                    </a:lnTo>
                    <a:lnTo>
                      <a:pt x="1936242" y="3044286"/>
                    </a:lnTo>
                    <a:lnTo>
                      <a:pt x="1920526" y="2984087"/>
                    </a:lnTo>
                    <a:lnTo>
                      <a:pt x="1921097" y="2983897"/>
                    </a:lnTo>
                    <a:cubicBezTo>
                      <a:pt x="1926336" y="2982563"/>
                      <a:pt x="1931289" y="2981230"/>
                      <a:pt x="1936052" y="2979992"/>
                    </a:cubicBezTo>
                    <a:lnTo>
                      <a:pt x="1936528" y="2979992"/>
                    </a:lnTo>
                    <a:cubicBezTo>
                      <a:pt x="1936528" y="2979992"/>
                      <a:pt x="1936528" y="2980373"/>
                      <a:pt x="1936528" y="2980373"/>
                    </a:cubicBezTo>
                    <a:lnTo>
                      <a:pt x="1952911" y="3040856"/>
                    </a:lnTo>
                    <a:lnTo>
                      <a:pt x="1952435" y="3040856"/>
                    </a:lnTo>
                    <a:cubicBezTo>
                      <a:pt x="1947482" y="3042380"/>
                      <a:pt x="1942338" y="3043714"/>
                      <a:pt x="1937290" y="3044952"/>
                    </a:cubicBezTo>
                    <a:lnTo>
                      <a:pt x="1936718" y="3044952"/>
                    </a:lnTo>
                    <a:close/>
                    <a:moveTo>
                      <a:pt x="1141571" y="3040571"/>
                    </a:moveTo>
                    <a:lnTo>
                      <a:pt x="1141095" y="3040380"/>
                    </a:lnTo>
                    <a:cubicBezTo>
                      <a:pt x="1136047" y="3039047"/>
                      <a:pt x="1130999" y="3037618"/>
                      <a:pt x="1125951" y="3036284"/>
                    </a:cubicBezTo>
                    <a:lnTo>
                      <a:pt x="1125188" y="3037618"/>
                    </a:lnTo>
                    <a:lnTo>
                      <a:pt x="1125188" y="3035999"/>
                    </a:lnTo>
                    <a:cubicBezTo>
                      <a:pt x="1125188" y="3035999"/>
                      <a:pt x="1125188" y="3035522"/>
                      <a:pt x="1125188" y="3035522"/>
                    </a:cubicBezTo>
                    <a:lnTo>
                      <a:pt x="1142238" y="2975229"/>
                    </a:lnTo>
                    <a:lnTo>
                      <a:pt x="1142238" y="2975229"/>
                    </a:lnTo>
                    <a:cubicBezTo>
                      <a:pt x="1142238" y="2975229"/>
                      <a:pt x="1142238" y="2975229"/>
                      <a:pt x="1142238" y="2975229"/>
                    </a:cubicBezTo>
                    <a:lnTo>
                      <a:pt x="1143000" y="2975420"/>
                    </a:lnTo>
                    <a:cubicBezTo>
                      <a:pt x="1148810" y="2977134"/>
                      <a:pt x="1153287" y="2978372"/>
                      <a:pt x="1157573" y="2979420"/>
                    </a:cubicBezTo>
                    <a:lnTo>
                      <a:pt x="1158050" y="2979611"/>
                    </a:lnTo>
                    <a:lnTo>
                      <a:pt x="1158050" y="2980087"/>
                    </a:lnTo>
                    <a:cubicBezTo>
                      <a:pt x="1158050" y="2980087"/>
                      <a:pt x="1141476" y="3040571"/>
                      <a:pt x="1141476" y="3040571"/>
                    </a:cubicBezTo>
                    <a:close/>
                    <a:moveTo>
                      <a:pt x="1983010" y="3032379"/>
                    </a:moveTo>
                    <a:lnTo>
                      <a:pt x="1983010" y="3032379"/>
                    </a:lnTo>
                    <a:lnTo>
                      <a:pt x="1982819" y="3031903"/>
                    </a:lnTo>
                    <a:lnTo>
                      <a:pt x="1965198" y="2971705"/>
                    </a:lnTo>
                    <a:lnTo>
                      <a:pt x="1965674" y="2971705"/>
                    </a:lnTo>
                    <a:cubicBezTo>
                      <a:pt x="1965674" y="2971705"/>
                      <a:pt x="1966436" y="2970848"/>
                      <a:pt x="1966436" y="2970848"/>
                    </a:cubicBezTo>
                    <a:lnTo>
                      <a:pt x="1966436" y="2971419"/>
                    </a:lnTo>
                    <a:cubicBezTo>
                      <a:pt x="1971104" y="2969990"/>
                      <a:pt x="1975961" y="2968562"/>
                      <a:pt x="1980629" y="2967228"/>
                    </a:cubicBezTo>
                    <a:lnTo>
                      <a:pt x="1981105" y="2967038"/>
                    </a:lnTo>
                    <a:lnTo>
                      <a:pt x="1999488" y="3027521"/>
                    </a:lnTo>
                    <a:lnTo>
                      <a:pt x="1999012" y="3027521"/>
                    </a:lnTo>
                    <a:cubicBezTo>
                      <a:pt x="1993868" y="3029236"/>
                      <a:pt x="1988630" y="3030760"/>
                      <a:pt x="1983486" y="3032189"/>
                    </a:cubicBezTo>
                    <a:lnTo>
                      <a:pt x="1983105" y="3032379"/>
                    </a:lnTo>
                    <a:close/>
                    <a:moveTo>
                      <a:pt x="1095185" y="3027140"/>
                    </a:moveTo>
                    <a:lnTo>
                      <a:pt x="1094708" y="3027140"/>
                    </a:lnTo>
                    <a:cubicBezTo>
                      <a:pt x="1089279" y="3025331"/>
                      <a:pt x="1083945" y="3023711"/>
                      <a:pt x="1079373" y="3022283"/>
                    </a:cubicBezTo>
                    <a:lnTo>
                      <a:pt x="1078992" y="3021806"/>
                    </a:lnTo>
                    <a:lnTo>
                      <a:pt x="1079373" y="3021806"/>
                    </a:lnTo>
                    <a:lnTo>
                      <a:pt x="1078992" y="3021616"/>
                    </a:lnTo>
                    <a:lnTo>
                      <a:pt x="1097852" y="2961894"/>
                    </a:lnTo>
                    <a:lnTo>
                      <a:pt x="1098804" y="2962085"/>
                    </a:lnTo>
                    <a:lnTo>
                      <a:pt x="1098804" y="2962085"/>
                    </a:lnTo>
                    <a:cubicBezTo>
                      <a:pt x="1103471" y="2963704"/>
                      <a:pt x="1108329" y="2965228"/>
                      <a:pt x="1113187" y="2966657"/>
                    </a:cubicBezTo>
                    <a:lnTo>
                      <a:pt x="1113663" y="2966657"/>
                    </a:lnTo>
                    <a:cubicBezTo>
                      <a:pt x="1113663" y="2966657"/>
                      <a:pt x="1095185" y="3027140"/>
                      <a:pt x="1095185" y="3027140"/>
                    </a:cubicBezTo>
                    <a:close/>
                    <a:moveTo>
                      <a:pt x="2029397" y="3017901"/>
                    </a:moveTo>
                    <a:lnTo>
                      <a:pt x="2028920" y="3017615"/>
                    </a:lnTo>
                    <a:lnTo>
                      <a:pt x="2009489" y="2958084"/>
                    </a:lnTo>
                    <a:lnTo>
                      <a:pt x="2010061" y="2957894"/>
                    </a:lnTo>
                    <a:cubicBezTo>
                      <a:pt x="2014633" y="2956274"/>
                      <a:pt x="2019491" y="2954655"/>
                      <a:pt x="2024729" y="2952941"/>
                    </a:cubicBezTo>
                    <a:lnTo>
                      <a:pt x="2025206" y="2952941"/>
                    </a:lnTo>
                    <a:cubicBezTo>
                      <a:pt x="2025206" y="2952941"/>
                      <a:pt x="2025206" y="2953227"/>
                      <a:pt x="2025206" y="2953227"/>
                    </a:cubicBezTo>
                    <a:lnTo>
                      <a:pt x="2045399" y="3012567"/>
                    </a:lnTo>
                    <a:lnTo>
                      <a:pt x="2044922" y="3012758"/>
                    </a:lnTo>
                    <a:cubicBezTo>
                      <a:pt x="2040255" y="3014377"/>
                      <a:pt x="2035302" y="3015996"/>
                      <a:pt x="2030635" y="3017520"/>
                    </a:cubicBezTo>
                    <a:lnTo>
                      <a:pt x="2029301" y="3017901"/>
                    </a:lnTo>
                    <a:close/>
                    <a:moveTo>
                      <a:pt x="1049179" y="3012281"/>
                    </a:moveTo>
                    <a:lnTo>
                      <a:pt x="1048703" y="3012281"/>
                    </a:lnTo>
                    <a:cubicBezTo>
                      <a:pt x="1043845" y="3010472"/>
                      <a:pt x="1038797" y="3008853"/>
                      <a:pt x="1033939" y="3007043"/>
                    </a:cubicBezTo>
                    <a:lnTo>
                      <a:pt x="1033939" y="3007043"/>
                    </a:lnTo>
                    <a:lnTo>
                      <a:pt x="1032034" y="3009900"/>
                    </a:lnTo>
                    <a:lnTo>
                      <a:pt x="1033082" y="3006852"/>
                    </a:lnTo>
                    <a:lnTo>
                      <a:pt x="1033082" y="3006852"/>
                    </a:lnTo>
                    <a:lnTo>
                      <a:pt x="1033082" y="3006376"/>
                    </a:lnTo>
                    <a:cubicBezTo>
                      <a:pt x="1033082" y="3006376"/>
                      <a:pt x="1054037" y="2947226"/>
                      <a:pt x="1054037" y="2947226"/>
                    </a:cubicBezTo>
                    <a:lnTo>
                      <a:pt x="1054989" y="2947416"/>
                    </a:lnTo>
                    <a:lnTo>
                      <a:pt x="1054989" y="2947607"/>
                    </a:lnTo>
                    <a:cubicBezTo>
                      <a:pt x="1059656" y="2949321"/>
                      <a:pt x="1064514" y="2950845"/>
                      <a:pt x="1069181" y="2952464"/>
                    </a:cubicBezTo>
                    <a:lnTo>
                      <a:pt x="1069562" y="2952655"/>
                    </a:lnTo>
                    <a:lnTo>
                      <a:pt x="1049274" y="3012377"/>
                    </a:lnTo>
                    <a:close/>
                    <a:moveTo>
                      <a:pt x="2075021" y="3002185"/>
                    </a:moveTo>
                    <a:lnTo>
                      <a:pt x="2074736" y="3001804"/>
                    </a:lnTo>
                    <a:lnTo>
                      <a:pt x="2053400" y="2942939"/>
                    </a:lnTo>
                    <a:lnTo>
                      <a:pt x="2053971" y="2942654"/>
                    </a:lnTo>
                    <a:cubicBezTo>
                      <a:pt x="2058543" y="2940939"/>
                      <a:pt x="2063306" y="2939225"/>
                      <a:pt x="2068449" y="2937320"/>
                    </a:cubicBezTo>
                    <a:lnTo>
                      <a:pt x="2068926" y="2937129"/>
                    </a:lnTo>
                    <a:lnTo>
                      <a:pt x="2091119" y="2996279"/>
                    </a:lnTo>
                    <a:lnTo>
                      <a:pt x="2090643" y="2996470"/>
                    </a:lnTo>
                    <a:cubicBezTo>
                      <a:pt x="2085023" y="2998565"/>
                      <a:pt x="2080355" y="3000280"/>
                      <a:pt x="2075879" y="3001899"/>
                    </a:cubicBezTo>
                    <a:lnTo>
                      <a:pt x="2075879" y="3001899"/>
                    </a:lnTo>
                    <a:lnTo>
                      <a:pt x="2075021" y="3002185"/>
                    </a:lnTo>
                    <a:close/>
                    <a:moveTo>
                      <a:pt x="1003745" y="2995994"/>
                    </a:moveTo>
                    <a:lnTo>
                      <a:pt x="1003268" y="2995803"/>
                    </a:lnTo>
                    <a:cubicBezTo>
                      <a:pt x="998411" y="2993994"/>
                      <a:pt x="993553" y="2992088"/>
                      <a:pt x="988886" y="2990374"/>
                    </a:cubicBezTo>
                    <a:lnTo>
                      <a:pt x="988886" y="2990374"/>
                    </a:lnTo>
                    <a:lnTo>
                      <a:pt x="987552" y="2990088"/>
                    </a:lnTo>
                    <a:lnTo>
                      <a:pt x="987838" y="2989421"/>
                    </a:lnTo>
                    <a:lnTo>
                      <a:pt x="1010603" y="2931033"/>
                    </a:lnTo>
                    <a:lnTo>
                      <a:pt x="1010603" y="2931033"/>
                    </a:lnTo>
                    <a:lnTo>
                      <a:pt x="1011364" y="2929128"/>
                    </a:lnTo>
                    <a:lnTo>
                      <a:pt x="1011364" y="2930557"/>
                    </a:lnTo>
                    <a:lnTo>
                      <a:pt x="1012222" y="2929700"/>
                    </a:lnTo>
                    <a:lnTo>
                      <a:pt x="1011555" y="2931414"/>
                    </a:lnTo>
                    <a:cubicBezTo>
                      <a:pt x="1016127" y="2933224"/>
                      <a:pt x="1020889" y="2934938"/>
                      <a:pt x="1025462" y="2936748"/>
                    </a:cubicBezTo>
                    <a:lnTo>
                      <a:pt x="1025938" y="2936939"/>
                    </a:lnTo>
                    <a:lnTo>
                      <a:pt x="1003745" y="2995994"/>
                    </a:lnTo>
                    <a:close/>
                    <a:moveTo>
                      <a:pt x="2117884" y="2986373"/>
                    </a:moveTo>
                    <a:lnTo>
                      <a:pt x="2119979" y="2984183"/>
                    </a:lnTo>
                    <a:lnTo>
                      <a:pt x="2096738" y="2926271"/>
                    </a:lnTo>
                    <a:lnTo>
                      <a:pt x="2097310" y="2926080"/>
                    </a:lnTo>
                    <a:lnTo>
                      <a:pt x="2097310" y="2926080"/>
                    </a:lnTo>
                    <a:cubicBezTo>
                      <a:pt x="2101977" y="2924175"/>
                      <a:pt x="2106835" y="2922270"/>
                      <a:pt x="2111597" y="2920270"/>
                    </a:cubicBezTo>
                    <a:lnTo>
                      <a:pt x="2112074" y="2920079"/>
                    </a:lnTo>
                    <a:lnTo>
                      <a:pt x="2136172" y="2978468"/>
                    </a:lnTo>
                    <a:lnTo>
                      <a:pt x="2135696" y="2978658"/>
                    </a:lnTo>
                    <a:cubicBezTo>
                      <a:pt x="2131410" y="2980468"/>
                      <a:pt x="2126552" y="2982373"/>
                      <a:pt x="2120741" y="2984754"/>
                    </a:cubicBezTo>
                    <a:lnTo>
                      <a:pt x="2117789" y="2986373"/>
                    </a:lnTo>
                    <a:close/>
                    <a:moveTo>
                      <a:pt x="958787" y="2978277"/>
                    </a:moveTo>
                    <a:lnTo>
                      <a:pt x="958405" y="2978087"/>
                    </a:lnTo>
                    <a:cubicBezTo>
                      <a:pt x="953834" y="2976182"/>
                      <a:pt x="949262" y="2974277"/>
                      <a:pt x="944689" y="2972372"/>
                    </a:cubicBezTo>
                    <a:lnTo>
                      <a:pt x="943166" y="2971610"/>
                    </a:lnTo>
                    <a:lnTo>
                      <a:pt x="943166" y="2971229"/>
                    </a:lnTo>
                    <a:cubicBezTo>
                      <a:pt x="943166" y="2971229"/>
                      <a:pt x="967645" y="2913603"/>
                      <a:pt x="967645" y="2913603"/>
                    </a:cubicBezTo>
                    <a:lnTo>
                      <a:pt x="968216" y="2913793"/>
                    </a:lnTo>
                    <a:cubicBezTo>
                      <a:pt x="972884" y="2915793"/>
                      <a:pt x="977741" y="2917698"/>
                      <a:pt x="982409" y="2919698"/>
                    </a:cubicBezTo>
                    <a:lnTo>
                      <a:pt x="982885" y="2919889"/>
                    </a:lnTo>
                    <a:lnTo>
                      <a:pt x="958787" y="2978277"/>
                    </a:lnTo>
                    <a:close/>
                    <a:moveTo>
                      <a:pt x="2165509" y="2966085"/>
                    </a:moveTo>
                    <a:lnTo>
                      <a:pt x="2165223" y="2965704"/>
                    </a:lnTo>
                    <a:lnTo>
                      <a:pt x="2164747" y="2965895"/>
                    </a:lnTo>
                    <a:lnTo>
                      <a:pt x="2139696" y="2908364"/>
                    </a:lnTo>
                    <a:lnTo>
                      <a:pt x="2140268" y="2908173"/>
                    </a:lnTo>
                    <a:cubicBezTo>
                      <a:pt x="2143887" y="2906554"/>
                      <a:pt x="2147697" y="2904935"/>
                      <a:pt x="2151317" y="2903315"/>
                    </a:cubicBezTo>
                    <a:lnTo>
                      <a:pt x="2154841" y="2901696"/>
                    </a:lnTo>
                    <a:lnTo>
                      <a:pt x="2180558" y="2959418"/>
                    </a:lnTo>
                    <a:lnTo>
                      <a:pt x="2180178" y="2959608"/>
                    </a:lnTo>
                    <a:cubicBezTo>
                      <a:pt x="2174558" y="2962180"/>
                      <a:pt x="2169890" y="2964180"/>
                      <a:pt x="2165414" y="2966085"/>
                    </a:cubicBezTo>
                    <a:close/>
                    <a:moveTo>
                      <a:pt x="914591" y="2959227"/>
                    </a:moveTo>
                    <a:lnTo>
                      <a:pt x="914114" y="2959037"/>
                    </a:lnTo>
                    <a:cubicBezTo>
                      <a:pt x="910495" y="2957417"/>
                      <a:pt x="906780" y="2955703"/>
                      <a:pt x="903161" y="2954084"/>
                    </a:cubicBezTo>
                    <a:lnTo>
                      <a:pt x="899922" y="2952655"/>
                    </a:lnTo>
                    <a:lnTo>
                      <a:pt x="899922" y="2952655"/>
                    </a:lnTo>
                    <a:lnTo>
                      <a:pt x="899065" y="2952179"/>
                    </a:lnTo>
                    <a:lnTo>
                      <a:pt x="899065" y="2952179"/>
                    </a:lnTo>
                    <a:lnTo>
                      <a:pt x="897827" y="2951512"/>
                    </a:lnTo>
                    <a:lnTo>
                      <a:pt x="899255" y="2951512"/>
                    </a:lnTo>
                    <a:cubicBezTo>
                      <a:pt x="899255" y="2951512"/>
                      <a:pt x="925259" y="2894743"/>
                      <a:pt x="925259" y="2894743"/>
                    </a:cubicBezTo>
                    <a:lnTo>
                      <a:pt x="925925" y="2895029"/>
                    </a:lnTo>
                    <a:cubicBezTo>
                      <a:pt x="930497" y="2897220"/>
                      <a:pt x="935260" y="2899220"/>
                      <a:pt x="939927" y="2901411"/>
                    </a:cubicBezTo>
                    <a:lnTo>
                      <a:pt x="940308" y="2901601"/>
                    </a:lnTo>
                    <a:lnTo>
                      <a:pt x="914495" y="2959227"/>
                    </a:lnTo>
                    <a:close/>
                    <a:moveTo>
                      <a:pt x="2208943" y="2946178"/>
                    </a:moveTo>
                    <a:lnTo>
                      <a:pt x="2208943" y="2945892"/>
                    </a:lnTo>
                    <a:cubicBezTo>
                      <a:pt x="2208943" y="2945892"/>
                      <a:pt x="2181892" y="2889219"/>
                      <a:pt x="2181892" y="2889219"/>
                    </a:cubicBezTo>
                    <a:lnTo>
                      <a:pt x="2182463" y="2888933"/>
                    </a:lnTo>
                    <a:cubicBezTo>
                      <a:pt x="2186654" y="2886932"/>
                      <a:pt x="2191036" y="2884932"/>
                      <a:pt x="2195227" y="2882837"/>
                    </a:cubicBezTo>
                    <a:lnTo>
                      <a:pt x="2196846" y="2882075"/>
                    </a:lnTo>
                    <a:lnTo>
                      <a:pt x="2224469" y="2938844"/>
                    </a:lnTo>
                    <a:lnTo>
                      <a:pt x="2224088" y="2939034"/>
                    </a:lnTo>
                    <a:cubicBezTo>
                      <a:pt x="2219230" y="2941415"/>
                      <a:pt x="2214372" y="2943702"/>
                      <a:pt x="2209514" y="2946083"/>
                    </a:cubicBezTo>
                    <a:lnTo>
                      <a:pt x="2208943" y="2946083"/>
                    </a:lnTo>
                    <a:close/>
                    <a:moveTo>
                      <a:pt x="870966" y="2938844"/>
                    </a:moveTo>
                    <a:lnTo>
                      <a:pt x="870490" y="2938653"/>
                    </a:lnTo>
                    <a:cubicBezTo>
                      <a:pt x="865537" y="2936177"/>
                      <a:pt x="860965" y="2933986"/>
                      <a:pt x="856774" y="2931795"/>
                    </a:cubicBezTo>
                    <a:lnTo>
                      <a:pt x="856774" y="2931986"/>
                    </a:lnTo>
                    <a:lnTo>
                      <a:pt x="856488" y="2931795"/>
                    </a:lnTo>
                    <a:lnTo>
                      <a:pt x="856488" y="2931795"/>
                    </a:lnTo>
                    <a:cubicBezTo>
                      <a:pt x="856488" y="2931795"/>
                      <a:pt x="855726" y="2931319"/>
                      <a:pt x="855726" y="2931319"/>
                    </a:cubicBezTo>
                    <a:lnTo>
                      <a:pt x="855726" y="2931319"/>
                    </a:lnTo>
                    <a:lnTo>
                      <a:pt x="853059" y="2929509"/>
                    </a:lnTo>
                    <a:lnTo>
                      <a:pt x="856012" y="2930462"/>
                    </a:lnTo>
                    <a:lnTo>
                      <a:pt x="883920" y="2874740"/>
                    </a:lnTo>
                    <a:lnTo>
                      <a:pt x="884396" y="2875026"/>
                    </a:lnTo>
                    <a:cubicBezTo>
                      <a:pt x="888968" y="2877312"/>
                      <a:pt x="893636" y="2879598"/>
                      <a:pt x="898208" y="2881789"/>
                    </a:cubicBezTo>
                    <a:lnTo>
                      <a:pt x="898684" y="2882075"/>
                    </a:lnTo>
                    <a:lnTo>
                      <a:pt x="898398" y="2882456"/>
                    </a:lnTo>
                    <a:lnTo>
                      <a:pt x="870966" y="2938844"/>
                    </a:lnTo>
                    <a:close/>
                    <a:moveTo>
                      <a:pt x="2252568" y="2924747"/>
                    </a:moveTo>
                    <a:lnTo>
                      <a:pt x="2252091" y="2924461"/>
                    </a:lnTo>
                    <a:lnTo>
                      <a:pt x="2223516" y="2868645"/>
                    </a:lnTo>
                    <a:lnTo>
                      <a:pt x="2223993" y="2868359"/>
                    </a:lnTo>
                    <a:cubicBezTo>
                      <a:pt x="2228564" y="2866073"/>
                      <a:pt x="2233232" y="2863691"/>
                      <a:pt x="2237708" y="2861310"/>
                    </a:cubicBezTo>
                    <a:lnTo>
                      <a:pt x="2238185" y="2861024"/>
                    </a:lnTo>
                    <a:lnTo>
                      <a:pt x="2238375" y="2861501"/>
                    </a:lnTo>
                    <a:lnTo>
                      <a:pt x="2267617" y="2916936"/>
                    </a:lnTo>
                    <a:lnTo>
                      <a:pt x="2267141" y="2917222"/>
                    </a:lnTo>
                    <a:cubicBezTo>
                      <a:pt x="2263616" y="2919127"/>
                      <a:pt x="2259997" y="2920937"/>
                      <a:pt x="2256473" y="2922746"/>
                    </a:cubicBezTo>
                    <a:lnTo>
                      <a:pt x="2252663" y="2924747"/>
                    </a:lnTo>
                    <a:close/>
                    <a:moveTo>
                      <a:pt x="828008" y="2917127"/>
                    </a:moveTo>
                    <a:lnTo>
                      <a:pt x="827532" y="2916841"/>
                    </a:lnTo>
                    <a:cubicBezTo>
                      <a:pt x="823151" y="2914555"/>
                      <a:pt x="818483" y="2912078"/>
                      <a:pt x="813340" y="2909316"/>
                    </a:cubicBezTo>
                    <a:lnTo>
                      <a:pt x="811149" y="2908364"/>
                    </a:lnTo>
                    <a:lnTo>
                      <a:pt x="813245" y="2908364"/>
                    </a:lnTo>
                    <a:lnTo>
                      <a:pt x="842963" y="2853404"/>
                    </a:lnTo>
                    <a:lnTo>
                      <a:pt x="844772" y="2854452"/>
                    </a:lnTo>
                    <a:cubicBezTo>
                      <a:pt x="848868" y="2856643"/>
                      <a:pt x="852964" y="2858834"/>
                      <a:pt x="856964" y="2860929"/>
                    </a:cubicBezTo>
                    <a:lnTo>
                      <a:pt x="857441" y="2861215"/>
                    </a:lnTo>
                    <a:lnTo>
                      <a:pt x="828008" y="2917127"/>
                    </a:lnTo>
                    <a:close/>
                    <a:moveTo>
                      <a:pt x="2295049" y="2902077"/>
                    </a:moveTo>
                    <a:lnTo>
                      <a:pt x="2264569" y="2846928"/>
                    </a:lnTo>
                    <a:lnTo>
                      <a:pt x="2264855" y="2846642"/>
                    </a:lnTo>
                    <a:cubicBezTo>
                      <a:pt x="2264855" y="2846642"/>
                      <a:pt x="2265045" y="2846642"/>
                      <a:pt x="2265045" y="2846642"/>
                    </a:cubicBezTo>
                    <a:cubicBezTo>
                      <a:pt x="2269522" y="2844165"/>
                      <a:pt x="2274094" y="2841689"/>
                      <a:pt x="2278571" y="2839117"/>
                    </a:cubicBezTo>
                    <a:lnTo>
                      <a:pt x="2278952" y="2838831"/>
                    </a:lnTo>
                    <a:lnTo>
                      <a:pt x="2279237" y="2839307"/>
                    </a:lnTo>
                    <a:lnTo>
                      <a:pt x="2310098" y="2893790"/>
                    </a:lnTo>
                    <a:lnTo>
                      <a:pt x="2309622" y="2894076"/>
                    </a:lnTo>
                    <a:cubicBezTo>
                      <a:pt x="2304669" y="2896934"/>
                      <a:pt x="2300002" y="2899505"/>
                      <a:pt x="2295620" y="2901982"/>
                    </a:cubicBezTo>
                    <a:lnTo>
                      <a:pt x="2295049" y="2902172"/>
                    </a:lnTo>
                    <a:close/>
                    <a:moveTo>
                      <a:pt x="785717" y="2893981"/>
                    </a:moveTo>
                    <a:lnTo>
                      <a:pt x="785241" y="2893695"/>
                    </a:lnTo>
                    <a:cubicBezTo>
                      <a:pt x="780860" y="2891219"/>
                      <a:pt x="776478" y="2888742"/>
                      <a:pt x="772097" y="2886170"/>
                    </a:cubicBezTo>
                    <a:lnTo>
                      <a:pt x="772097" y="2886170"/>
                    </a:lnTo>
                    <a:cubicBezTo>
                      <a:pt x="772097" y="2886170"/>
                      <a:pt x="770954" y="2885408"/>
                      <a:pt x="770954" y="2885408"/>
                    </a:cubicBezTo>
                    <a:lnTo>
                      <a:pt x="771144" y="2885028"/>
                    </a:lnTo>
                    <a:lnTo>
                      <a:pt x="802577" y="2830830"/>
                    </a:lnTo>
                    <a:lnTo>
                      <a:pt x="803624" y="2831021"/>
                    </a:lnTo>
                    <a:lnTo>
                      <a:pt x="803434" y="2831306"/>
                    </a:lnTo>
                    <a:cubicBezTo>
                      <a:pt x="807720" y="2833878"/>
                      <a:pt x="812102" y="2836259"/>
                      <a:pt x="816388" y="2838736"/>
                    </a:cubicBezTo>
                    <a:lnTo>
                      <a:pt x="816769" y="2839022"/>
                    </a:lnTo>
                    <a:lnTo>
                      <a:pt x="785717" y="2893981"/>
                    </a:lnTo>
                    <a:close/>
                    <a:moveTo>
                      <a:pt x="2337054" y="2877979"/>
                    </a:moveTo>
                    <a:lnTo>
                      <a:pt x="2336769" y="2877598"/>
                    </a:lnTo>
                    <a:lnTo>
                      <a:pt x="2304764" y="2823782"/>
                    </a:lnTo>
                    <a:lnTo>
                      <a:pt x="2305241" y="2823401"/>
                    </a:lnTo>
                    <a:cubicBezTo>
                      <a:pt x="2309146" y="2821020"/>
                      <a:pt x="2313432" y="2818543"/>
                      <a:pt x="2318480" y="2815495"/>
                    </a:cubicBezTo>
                    <a:lnTo>
                      <a:pt x="2318861" y="2815209"/>
                    </a:lnTo>
                    <a:lnTo>
                      <a:pt x="2319147" y="2815590"/>
                    </a:lnTo>
                    <a:lnTo>
                      <a:pt x="2351723" y="2869121"/>
                    </a:lnTo>
                    <a:lnTo>
                      <a:pt x="2351246" y="2869406"/>
                    </a:lnTo>
                    <a:cubicBezTo>
                      <a:pt x="2347341" y="2871883"/>
                      <a:pt x="2342960" y="2874359"/>
                      <a:pt x="2337435" y="2877693"/>
                    </a:cubicBezTo>
                    <a:lnTo>
                      <a:pt x="2337054" y="2877979"/>
                    </a:lnTo>
                    <a:close/>
                    <a:moveTo>
                      <a:pt x="744188" y="2869502"/>
                    </a:moveTo>
                    <a:lnTo>
                      <a:pt x="743712" y="2869216"/>
                    </a:lnTo>
                    <a:cubicBezTo>
                      <a:pt x="739807" y="2866835"/>
                      <a:pt x="735616" y="2864358"/>
                      <a:pt x="730758" y="2861215"/>
                    </a:cubicBezTo>
                    <a:lnTo>
                      <a:pt x="730758" y="2861215"/>
                    </a:lnTo>
                    <a:lnTo>
                      <a:pt x="729615" y="2860644"/>
                    </a:lnTo>
                    <a:lnTo>
                      <a:pt x="729615" y="2860644"/>
                    </a:lnTo>
                    <a:cubicBezTo>
                      <a:pt x="729615" y="2860644"/>
                      <a:pt x="727043" y="2858834"/>
                      <a:pt x="727043" y="2858834"/>
                    </a:cubicBezTo>
                    <a:lnTo>
                      <a:pt x="729996" y="2859786"/>
                    </a:lnTo>
                    <a:lnTo>
                      <a:pt x="762953" y="2806827"/>
                    </a:lnTo>
                    <a:lnTo>
                      <a:pt x="765620" y="2808637"/>
                    </a:lnTo>
                    <a:cubicBezTo>
                      <a:pt x="769144" y="2810828"/>
                      <a:pt x="772859" y="2813019"/>
                      <a:pt x="776478" y="2815304"/>
                    </a:cubicBezTo>
                    <a:lnTo>
                      <a:pt x="776859" y="2815590"/>
                    </a:lnTo>
                    <a:lnTo>
                      <a:pt x="776669" y="2815971"/>
                    </a:lnTo>
                    <a:lnTo>
                      <a:pt x="744093" y="2869502"/>
                    </a:lnTo>
                    <a:close/>
                    <a:moveTo>
                      <a:pt x="2378107" y="2852642"/>
                    </a:moveTo>
                    <a:lnTo>
                      <a:pt x="2377916" y="2852261"/>
                    </a:lnTo>
                    <a:lnTo>
                      <a:pt x="2344198" y="2799493"/>
                    </a:lnTo>
                    <a:lnTo>
                      <a:pt x="2344293" y="2799493"/>
                    </a:lnTo>
                    <a:cubicBezTo>
                      <a:pt x="2344293" y="2799493"/>
                      <a:pt x="2344484" y="2799303"/>
                      <a:pt x="2344484" y="2799303"/>
                    </a:cubicBezTo>
                    <a:lnTo>
                      <a:pt x="2344484" y="2797969"/>
                    </a:lnTo>
                    <a:lnTo>
                      <a:pt x="2344484" y="2797969"/>
                    </a:lnTo>
                    <a:cubicBezTo>
                      <a:pt x="2344484" y="2797969"/>
                      <a:pt x="2344960" y="2798826"/>
                      <a:pt x="2344960" y="2798826"/>
                    </a:cubicBezTo>
                    <a:lnTo>
                      <a:pt x="2345246" y="2798636"/>
                    </a:lnTo>
                    <a:lnTo>
                      <a:pt x="2345246" y="2798636"/>
                    </a:lnTo>
                    <a:cubicBezTo>
                      <a:pt x="2349056" y="2796254"/>
                      <a:pt x="2353152" y="2793683"/>
                      <a:pt x="2357533" y="2790730"/>
                    </a:cubicBezTo>
                    <a:lnTo>
                      <a:pt x="2357914" y="2790444"/>
                    </a:lnTo>
                    <a:lnTo>
                      <a:pt x="2392490" y="2843403"/>
                    </a:lnTo>
                    <a:lnTo>
                      <a:pt x="2392109" y="2843594"/>
                    </a:lnTo>
                    <a:cubicBezTo>
                      <a:pt x="2387156" y="2846928"/>
                      <a:pt x="2382679" y="2849690"/>
                      <a:pt x="2378583" y="2852357"/>
                    </a:cubicBezTo>
                    <a:lnTo>
                      <a:pt x="2378012" y="2852642"/>
                    </a:lnTo>
                    <a:close/>
                    <a:moveTo>
                      <a:pt x="703421" y="2843879"/>
                    </a:moveTo>
                    <a:lnTo>
                      <a:pt x="702945" y="2843594"/>
                    </a:lnTo>
                    <a:cubicBezTo>
                      <a:pt x="698183" y="2840450"/>
                      <a:pt x="693801" y="2837593"/>
                      <a:pt x="689705" y="2834736"/>
                    </a:cubicBezTo>
                    <a:lnTo>
                      <a:pt x="689705" y="2834736"/>
                    </a:lnTo>
                    <a:lnTo>
                      <a:pt x="689229" y="2834354"/>
                    </a:lnTo>
                    <a:lnTo>
                      <a:pt x="689420" y="2833973"/>
                    </a:lnTo>
                    <a:lnTo>
                      <a:pt x="724376" y="2781681"/>
                    </a:lnTo>
                    <a:lnTo>
                      <a:pt x="724757" y="2782157"/>
                    </a:lnTo>
                    <a:cubicBezTo>
                      <a:pt x="729329" y="2785301"/>
                      <a:pt x="733901" y="2788158"/>
                      <a:pt x="737616" y="2790730"/>
                    </a:cubicBezTo>
                    <a:lnTo>
                      <a:pt x="737997" y="2790920"/>
                    </a:lnTo>
                    <a:lnTo>
                      <a:pt x="703517" y="2843879"/>
                    </a:lnTo>
                    <a:close/>
                    <a:moveTo>
                      <a:pt x="2418683" y="2825877"/>
                    </a:moveTo>
                    <a:lnTo>
                      <a:pt x="2418207" y="2825687"/>
                    </a:lnTo>
                    <a:lnTo>
                      <a:pt x="2382965" y="2774061"/>
                    </a:lnTo>
                    <a:lnTo>
                      <a:pt x="2383251" y="2773775"/>
                    </a:lnTo>
                    <a:lnTo>
                      <a:pt x="2383917" y="2774347"/>
                    </a:lnTo>
                    <a:lnTo>
                      <a:pt x="2383346" y="2773680"/>
                    </a:lnTo>
                    <a:cubicBezTo>
                      <a:pt x="2387537" y="2770728"/>
                      <a:pt x="2391918" y="2767775"/>
                      <a:pt x="2396109" y="2764822"/>
                    </a:cubicBezTo>
                    <a:lnTo>
                      <a:pt x="2396490" y="2764536"/>
                    </a:lnTo>
                    <a:lnTo>
                      <a:pt x="2432590" y="2816257"/>
                    </a:lnTo>
                    <a:lnTo>
                      <a:pt x="2432209" y="2816543"/>
                    </a:lnTo>
                    <a:cubicBezTo>
                      <a:pt x="2427923" y="2819686"/>
                      <a:pt x="2423351" y="2822734"/>
                      <a:pt x="2418969" y="2825782"/>
                    </a:cubicBezTo>
                    <a:lnTo>
                      <a:pt x="2418683" y="2825782"/>
                    </a:lnTo>
                    <a:close/>
                    <a:moveTo>
                      <a:pt x="663416" y="2816828"/>
                    </a:moveTo>
                    <a:lnTo>
                      <a:pt x="663035" y="2816638"/>
                    </a:lnTo>
                    <a:cubicBezTo>
                      <a:pt x="658844" y="2813685"/>
                      <a:pt x="654368" y="2810542"/>
                      <a:pt x="649986" y="2807303"/>
                    </a:cubicBezTo>
                    <a:lnTo>
                      <a:pt x="649605" y="2807018"/>
                    </a:lnTo>
                    <a:lnTo>
                      <a:pt x="649796" y="2806637"/>
                    </a:lnTo>
                    <a:lnTo>
                      <a:pt x="686181" y="2755583"/>
                    </a:lnTo>
                    <a:lnTo>
                      <a:pt x="686181" y="2755583"/>
                    </a:lnTo>
                    <a:lnTo>
                      <a:pt x="686753" y="2754821"/>
                    </a:lnTo>
                    <a:lnTo>
                      <a:pt x="687038" y="2756249"/>
                    </a:lnTo>
                    <a:cubicBezTo>
                      <a:pt x="691039" y="2759202"/>
                      <a:pt x="695135" y="2761964"/>
                      <a:pt x="699135" y="2764822"/>
                    </a:cubicBezTo>
                    <a:lnTo>
                      <a:pt x="699516" y="2765108"/>
                    </a:lnTo>
                    <a:lnTo>
                      <a:pt x="663321" y="2816828"/>
                    </a:lnTo>
                    <a:close/>
                    <a:moveTo>
                      <a:pt x="2457831" y="2798445"/>
                    </a:moveTo>
                    <a:lnTo>
                      <a:pt x="2457831" y="2797683"/>
                    </a:lnTo>
                    <a:cubicBezTo>
                      <a:pt x="2457831" y="2797683"/>
                      <a:pt x="2420874" y="2747201"/>
                      <a:pt x="2420874" y="2747201"/>
                    </a:cubicBezTo>
                    <a:lnTo>
                      <a:pt x="2421065" y="2747010"/>
                    </a:lnTo>
                    <a:lnTo>
                      <a:pt x="2421065" y="2746058"/>
                    </a:lnTo>
                    <a:lnTo>
                      <a:pt x="2421636" y="2746534"/>
                    </a:lnTo>
                    <a:cubicBezTo>
                      <a:pt x="2425351" y="2743772"/>
                      <a:pt x="2429352" y="2740914"/>
                      <a:pt x="2433733" y="2737580"/>
                    </a:cubicBezTo>
                    <a:lnTo>
                      <a:pt x="2434114" y="2737295"/>
                    </a:lnTo>
                    <a:lnTo>
                      <a:pt x="2471833" y="2787968"/>
                    </a:lnTo>
                    <a:lnTo>
                      <a:pt x="2471071" y="2788444"/>
                    </a:lnTo>
                    <a:cubicBezTo>
                      <a:pt x="2466975" y="2791587"/>
                      <a:pt x="2462689" y="2794635"/>
                      <a:pt x="2458498" y="2797778"/>
                    </a:cubicBezTo>
                    <a:lnTo>
                      <a:pt x="2457736" y="2798350"/>
                    </a:lnTo>
                    <a:close/>
                    <a:moveTo>
                      <a:pt x="624364" y="2788634"/>
                    </a:moveTo>
                    <a:lnTo>
                      <a:pt x="623983" y="2788349"/>
                    </a:lnTo>
                    <a:cubicBezTo>
                      <a:pt x="619792" y="2785205"/>
                      <a:pt x="615601" y="2782157"/>
                      <a:pt x="611505" y="2778919"/>
                    </a:cubicBezTo>
                    <a:lnTo>
                      <a:pt x="611505" y="2778919"/>
                    </a:lnTo>
                    <a:lnTo>
                      <a:pt x="608457" y="2776538"/>
                    </a:lnTo>
                    <a:lnTo>
                      <a:pt x="611219" y="2777681"/>
                    </a:lnTo>
                    <a:lnTo>
                      <a:pt x="648938" y="2727960"/>
                    </a:lnTo>
                    <a:lnTo>
                      <a:pt x="649319" y="2728341"/>
                    </a:lnTo>
                    <a:lnTo>
                      <a:pt x="650272" y="2728341"/>
                    </a:lnTo>
                    <a:lnTo>
                      <a:pt x="649796" y="2728722"/>
                    </a:lnTo>
                    <a:cubicBezTo>
                      <a:pt x="653701" y="2731770"/>
                      <a:pt x="657797" y="2734723"/>
                      <a:pt x="661702" y="2737676"/>
                    </a:cubicBezTo>
                    <a:lnTo>
                      <a:pt x="662083" y="2737961"/>
                    </a:lnTo>
                    <a:lnTo>
                      <a:pt x="624364" y="2788634"/>
                    </a:lnTo>
                    <a:close/>
                    <a:moveTo>
                      <a:pt x="2496788" y="2769108"/>
                    </a:moveTo>
                    <a:lnTo>
                      <a:pt x="2496407" y="2768727"/>
                    </a:lnTo>
                    <a:lnTo>
                      <a:pt x="2457927" y="2719292"/>
                    </a:lnTo>
                    <a:lnTo>
                      <a:pt x="2458403" y="2718911"/>
                    </a:lnTo>
                    <a:cubicBezTo>
                      <a:pt x="2462403" y="2715673"/>
                      <a:pt x="2466499" y="2712530"/>
                      <a:pt x="2470499" y="2709291"/>
                    </a:cubicBezTo>
                    <a:lnTo>
                      <a:pt x="2470880" y="2709005"/>
                    </a:lnTo>
                    <a:lnTo>
                      <a:pt x="2510123" y="2758536"/>
                    </a:lnTo>
                    <a:lnTo>
                      <a:pt x="2509743" y="2758821"/>
                    </a:lnTo>
                    <a:cubicBezTo>
                      <a:pt x="2505361" y="2762250"/>
                      <a:pt x="2500884" y="2765774"/>
                      <a:pt x="2497074" y="2768727"/>
                    </a:cubicBezTo>
                    <a:lnTo>
                      <a:pt x="2496788" y="2769013"/>
                    </a:lnTo>
                    <a:close/>
                    <a:moveTo>
                      <a:pt x="586169" y="2759202"/>
                    </a:moveTo>
                    <a:lnTo>
                      <a:pt x="585788" y="2758916"/>
                    </a:lnTo>
                    <a:cubicBezTo>
                      <a:pt x="581692" y="2755678"/>
                      <a:pt x="577596" y="2752439"/>
                      <a:pt x="573500" y="2749011"/>
                    </a:cubicBezTo>
                    <a:lnTo>
                      <a:pt x="573024" y="2749582"/>
                    </a:lnTo>
                    <a:lnTo>
                      <a:pt x="572834" y="2748439"/>
                    </a:lnTo>
                    <a:lnTo>
                      <a:pt x="573024" y="2748248"/>
                    </a:lnTo>
                    <a:lnTo>
                      <a:pt x="573024" y="2747296"/>
                    </a:lnTo>
                    <a:lnTo>
                      <a:pt x="573500" y="2747677"/>
                    </a:lnTo>
                    <a:lnTo>
                      <a:pt x="612648" y="2699385"/>
                    </a:lnTo>
                    <a:lnTo>
                      <a:pt x="612934" y="2699671"/>
                    </a:lnTo>
                    <a:cubicBezTo>
                      <a:pt x="617030" y="2703005"/>
                      <a:pt x="621030" y="2706243"/>
                      <a:pt x="625030" y="2709482"/>
                    </a:cubicBezTo>
                    <a:lnTo>
                      <a:pt x="625412" y="2709767"/>
                    </a:lnTo>
                    <a:lnTo>
                      <a:pt x="586169" y="2759202"/>
                    </a:lnTo>
                    <a:close/>
                    <a:moveTo>
                      <a:pt x="2534507" y="2738628"/>
                    </a:moveTo>
                    <a:lnTo>
                      <a:pt x="2534127" y="2738438"/>
                    </a:lnTo>
                    <a:lnTo>
                      <a:pt x="2494121" y="2690241"/>
                    </a:lnTo>
                    <a:lnTo>
                      <a:pt x="2494121" y="2690241"/>
                    </a:lnTo>
                    <a:cubicBezTo>
                      <a:pt x="2494121" y="2690241"/>
                      <a:pt x="2493740" y="2689765"/>
                      <a:pt x="2493740" y="2689765"/>
                    </a:cubicBezTo>
                    <a:lnTo>
                      <a:pt x="2494598" y="2689765"/>
                    </a:lnTo>
                    <a:cubicBezTo>
                      <a:pt x="2497551" y="2687193"/>
                      <a:pt x="2500694" y="2684717"/>
                      <a:pt x="2503742" y="2682050"/>
                    </a:cubicBezTo>
                    <a:lnTo>
                      <a:pt x="2506695" y="2679573"/>
                    </a:lnTo>
                    <a:lnTo>
                      <a:pt x="2547557" y="2727770"/>
                    </a:lnTo>
                    <a:lnTo>
                      <a:pt x="2547176" y="2728055"/>
                    </a:lnTo>
                    <a:cubicBezTo>
                      <a:pt x="2543080" y="2731484"/>
                      <a:pt x="2538889" y="2735009"/>
                      <a:pt x="2534793" y="2738533"/>
                    </a:cubicBezTo>
                    <a:lnTo>
                      <a:pt x="2534507" y="2738533"/>
                    </a:lnTo>
                    <a:close/>
                    <a:moveTo>
                      <a:pt x="548926" y="2728627"/>
                    </a:moveTo>
                    <a:lnTo>
                      <a:pt x="548545" y="2728341"/>
                    </a:lnTo>
                    <a:cubicBezTo>
                      <a:pt x="544449" y="2724912"/>
                      <a:pt x="540353" y="2721388"/>
                      <a:pt x="536353" y="2717959"/>
                    </a:cubicBezTo>
                    <a:lnTo>
                      <a:pt x="535400" y="2717102"/>
                    </a:lnTo>
                    <a:lnTo>
                      <a:pt x="536353" y="2717102"/>
                    </a:lnTo>
                    <a:cubicBezTo>
                      <a:pt x="536353" y="2717102"/>
                      <a:pt x="577215" y="2669762"/>
                      <a:pt x="577215" y="2669762"/>
                    </a:cubicBezTo>
                    <a:lnTo>
                      <a:pt x="577596" y="2670048"/>
                    </a:lnTo>
                    <a:cubicBezTo>
                      <a:pt x="582263" y="2674144"/>
                      <a:pt x="585978" y="2677287"/>
                      <a:pt x="589312" y="2680145"/>
                    </a:cubicBezTo>
                    <a:lnTo>
                      <a:pt x="589693" y="2680430"/>
                    </a:lnTo>
                    <a:lnTo>
                      <a:pt x="548926" y="2728722"/>
                    </a:lnTo>
                    <a:close/>
                    <a:moveTo>
                      <a:pt x="2571179" y="2707386"/>
                    </a:moveTo>
                    <a:lnTo>
                      <a:pt x="2570798" y="2707005"/>
                    </a:lnTo>
                    <a:lnTo>
                      <a:pt x="2529364" y="2660047"/>
                    </a:lnTo>
                    <a:lnTo>
                      <a:pt x="2529364" y="2660047"/>
                    </a:lnTo>
                    <a:lnTo>
                      <a:pt x="2528983" y="2659571"/>
                    </a:lnTo>
                    <a:lnTo>
                      <a:pt x="2529840" y="2659571"/>
                    </a:lnTo>
                    <a:lnTo>
                      <a:pt x="2532698" y="2657094"/>
                    </a:lnTo>
                    <a:cubicBezTo>
                      <a:pt x="2535555" y="2654522"/>
                      <a:pt x="2538413" y="2651951"/>
                      <a:pt x="2541365" y="2649379"/>
                    </a:cubicBezTo>
                    <a:lnTo>
                      <a:pt x="2541746" y="2648998"/>
                    </a:lnTo>
                    <a:lnTo>
                      <a:pt x="2584037" y="2695956"/>
                    </a:lnTo>
                    <a:lnTo>
                      <a:pt x="2583656" y="2696242"/>
                    </a:lnTo>
                    <a:cubicBezTo>
                      <a:pt x="2580323" y="2699290"/>
                      <a:pt x="2576036" y="2703100"/>
                      <a:pt x="2571655" y="2706910"/>
                    </a:cubicBezTo>
                    <a:lnTo>
                      <a:pt x="2571274" y="2707291"/>
                    </a:lnTo>
                    <a:close/>
                    <a:moveTo>
                      <a:pt x="512540" y="2696909"/>
                    </a:moveTo>
                    <a:lnTo>
                      <a:pt x="512159" y="2696623"/>
                    </a:lnTo>
                    <a:lnTo>
                      <a:pt x="512540" y="2696242"/>
                    </a:lnTo>
                    <a:lnTo>
                      <a:pt x="512064" y="2696528"/>
                    </a:lnTo>
                    <a:cubicBezTo>
                      <a:pt x="508254" y="2693099"/>
                      <a:pt x="504158" y="2689384"/>
                      <a:pt x="500253" y="2685860"/>
                    </a:cubicBezTo>
                    <a:lnTo>
                      <a:pt x="500063" y="2685193"/>
                    </a:lnTo>
                    <a:lnTo>
                      <a:pt x="500253" y="2685193"/>
                    </a:lnTo>
                    <a:cubicBezTo>
                      <a:pt x="500253" y="2685193"/>
                      <a:pt x="542735" y="2638902"/>
                      <a:pt x="542735" y="2638902"/>
                    </a:cubicBezTo>
                    <a:lnTo>
                      <a:pt x="542925" y="2639187"/>
                    </a:lnTo>
                    <a:lnTo>
                      <a:pt x="543973" y="2639187"/>
                    </a:lnTo>
                    <a:lnTo>
                      <a:pt x="543497" y="2639663"/>
                    </a:lnTo>
                    <a:cubicBezTo>
                      <a:pt x="546926" y="2642902"/>
                      <a:pt x="550736" y="2646331"/>
                      <a:pt x="554450" y="2649760"/>
                    </a:cubicBezTo>
                    <a:lnTo>
                      <a:pt x="554831" y="2650141"/>
                    </a:lnTo>
                    <a:lnTo>
                      <a:pt x="512540" y="2697004"/>
                    </a:lnTo>
                    <a:close/>
                    <a:moveTo>
                      <a:pt x="2606802" y="2674715"/>
                    </a:moveTo>
                    <a:lnTo>
                      <a:pt x="2605659" y="2674715"/>
                    </a:lnTo>
                    <a:lnTo>
                      <a:pt x="2606136" y="2674239"/>
                    </a:lnTo>
                    <a:lnTo>
                      <a:pt x="2563463" y="2628900"/>
                    </a:lnTo>
                    <a:lnTo>
                      <a:pt x="2563940" y="2628424"/>
                    </a:lnTo>
                    <a:cubicBezTo>
                      <a:pt x="2567273" y="2625281"/>
                      <a:pt x="2570988" y="2621852"/>
                      <a:pt x="2575084" y="2617946"/>
                    </a:cubicBezTo>
                    <a:lnTo>
                      <a:pt x="2575465" y="2617661"/>
                    </a:lnTo>
                    <a:lnTo>
                      <a:pt x="2619185" y="2663190"/>
                    </a:lnTo>
                    <a:lnTo>
                      <a:pt x="2618804" y="2663476"/>
                    </a:lnTo>
                    <a:cubicBezTo>
                      <a:pt x="2615089" y="2667000"/>
                      <a:pt x="2611279" y="2670620"/>
                      <a:pt x="2607564" y="2674144"/>
                    </a:cubicBezTo>
                    <a:lnTo>
                      <a:pt x="2607564" y="2674144"/>
                    </a:lnTo>
                    <a:cubicBezTo>
                      <a:pt x="2607564" y="2674144"/>
                      <a:pt x="2607945" y="2674715"/>
                      <a:pt x="2607945" y="2674715"/>
                    </a:cubicBezTo>
                    <a:lnTo>
                      <a:pt x="2606802" y="2674715"/>
                    </a:lnTo>
                    <a:close/>
                    <a:moveTo>
                      <a:pt x="477107" y="2664047"/>
                    </a:moveTo>
                    <a:lnTo>
                      <a:pt x="476821" y="2663762"/>
                    </a:lnTo>
                    <a:cubicBezTo>
                      <a:pt x="473393" y="2660333"/>
                      <a:pt x="469202" y="2656523"/>
                      <a:pt x="465296" y="2652617"/>
                    </a:cubicBezTo>
                    <a:lnTo>
                      <a:pt x="464915" y="2652236"/>
                    </a:lnTo>
                    <a:lnTo>
                      <a:pt x="465201" y="2651855"/>
                    </a:lnTo>
                    <a:lnTo>
                      <a:pt x="509111" y="2607183"/>
                    </a:lnTo>
                    <a:lnTo>
                      <a:pt x="509397" y="2607469"/>
                    </a:lnTo>
                    <a:cubicBezTo>
                      <a:pt x="513112" y="2611088"/>
                      <a:pt x="516922" y="2614708"/>
                      <a:pt x="520541" y="2618232"/>
                    </a:cubicBezTo>
                    <a:lnTo>
                      <a:pt x="520922" y="2618518"/>
                    </a:lnTo>
                    <a:lnTo>
                      <a:pt x="477203" y="2664047"/>
                    </a:lnTo>
                    <a:close/>
                    <a:moveTo>
                      <a:pt x="2641473" y="2641569"/>
                    </a:moveTo>
                    <a:lnTo>
                      <a:pt x="2641092" y="2640997"/>
                    </a:lnTo>
                    <a:lnTo>
                      <a:pt x="2596706" y="2596611"/>
                    </a:lnTo>
                    <a:lnTo>
                      <a:pt x="2597182" y="2596229"/>
                    </a:lnTo>
                    <a:cubicBezTo>
                      <a:pt x="2600897" y="2592420"/>
                      <a:pt x="2604802" y="2588514"/>
                      <a:pt x="2607945" y="2585276"/>
                    </a:cubicBezTo>
                    <a:lnTo>
                      <a:pt x="2608326" y="2584990"/>
                    </a:lnTo>
                    <a:lnTo>
                      <a:pt x="2608612" y="2585276"/>
                    </a:lnTo>
                    <a:lnTo>
                      <a:pt x="2653379" y="2629186"/>
                    </a:lnTo>
                    <a:lnTo>
                      <a:pt x="2653094" y="2629567"/>
                    </a:lnTo>
                    <a:cubicBezTo>
                      <a:pt x="2649379" y="2633282"/>
                      <a:pt x="2645569" y="2637187"/>
                      <a:pt x="2641854" y="2640902"/>
                    </a:cubicBezTo>
                    <a:lnTo>
                      <a:pt x="2641378" y="2641569"/>
                    </a:lnTo>
                    <a:close/>
                    <a:moveTo>
                      <a:pt x="442817" y="2630138"/>
                    </a:moveTo>
                    <a:lnTo>
                      <a:pt x="442532" y="2629853"/>
                    </a:lnTo>
                    <a:cubicBezTo>
                      <a:pt x="438721" y="2626043"/>
                      <a:pt x="434912" y="2622042"/>
                      <a:pt x="431483" y="2618423"/>
                    </a:cubicBezTo>
                    <a:lnTo>
                      <a:pt x="430530" y="2618423"/>
                    </a:lnTo>
                    <a:lnTo>
                      <a:pt x="431006" y="2617946"/>
                    </a:lnTo>
                    <a:lnTo>
                      <a:pt x="431006" y="2617946"/>
                    </a:lnTo>
                    <a:lnTo>
                      <a:pt x="431292" y="2617565"/>
                    </a:lnTo>
                    <a:lnTo>
                      <a:pt x="476441" y="2574131"/>
                    </a:lnTo>
                    <a:lnTo>
                      <a:pt x="478155" y="2575941"/>
                    </a:lnTo>
                    <a:cubicBezTo>
                      <a:pt x="481394" y="2579180"/>
                      <a:pt x="484442" y="2582418"/>
                      <a:pt x="487680" y="2585657"/>
                    </a:cubicBezTo>
                    <a:lnTo>
                      <a:pt x="487966" y="2586038"/>
                    </a:lnTo>
                    <a:lnTo>
                      <a:pt x="487680" y="2586323"/>
                    </a:lnTo>
                    <a:lnTo>
                      <a:pt x="442913" y="2630234"/>
                    </a:lnTo>
                    <a:close/>
                    <a:moveTo>
                      <a:pt x="2675001" y="2606612"/>
                    </a:moveTo>
                    <a:lnTo>
                      <a:pt x="2674715" y="2606326"/>
                    </a:lnTo>
                    <a:lnTo>
                      <a:pt x="2629091" y="2563463"/>
                    </a:lnTo>
                    <a:lnTo>
                      <a:pt x="2629662" y="2562702"/>
                    </a:lnTo>
                    <a:lnTo>
                      <a:pt x="2629757" y="2562702"/>
                    </a:lnTo>
                    <a:cubicBezTo>
                      <a:pt x="2633091" y="2558987"/>
                      <a:pt x="2636615" y="2555367"/>
                      <a:pt x="2639949" y="2551748"/>
                    </a:cubicBezTo>
                    <a:lnTo>
                      <a:pt x="2640235" y="2551367"/>
                    </a:lnTo>
                    <a:lnTo>
                      <a:pt x="2640616" y="2551653"/>
                    </a:lnTo>
                    <a:lnTo>
                      <a:pt x="2686717" y="2594134"/>
                    </a:lnTo>
                    <a:lnTo>
                      <a:pt x="2686336" y="2594515"/>
                    </a:lnTo>
                    <a:cubicBezTo>
                      <a:pt x="2682812" y="2598420"/>
                      <a:pt x="2679097" y="2602421"/>
                      <a:pt x="2675478" y="2606231"/>
                    </a:cubicBezTo>
                    <a:lnTo>
                      <a:pt x="2675001" y="2606612"/>
                    </a:lnTo>
                    <a:close/>
                    <a:moveTo>
                      <a:pt x="409575" y="2595182"/>
                    </a:moveTo>
                    <a:lnTo>
                      <a:pt x="409289" y="2594801"/>
                    </a:lnTo>
                    <a:cubicBezTo>
                      <a:pt x="405860" y="2591086"/>
                      <a:pt x="402146" y="2587086"/>
                      <a:pt x="398621" y="2583085"/>
                    </a:cubicBezTo>
                    <a:lnTo>
                      <a:pt x="396716" y="2583085"/>
                    </a:lnTo>
                    <a:lnTo>
                      <a:pt x="398431" y="2582132"/>
                    </a:lnTo>
                    <a:lnTo>
                      <a:pt x="444913" y="2540222"/>
                    </a:lnTo>
                    <a:lnTo>
                      <a:pt x="445294" y="2540603"/>
                    </a:lnTo>
                    <a:cubicBezTo>
                      <a:pt x="448723" y="2544413"/>
                      <a:pt x="452247" y="2548223"/>
                      <a:pt x="455771" y="2551938"/>
                    </a:cubicBezTo>
                    <a:lnTo>
                      <a:pt x="456057" y="2552319"/>
                    </a:lnTo>
                    <a:lnTo>
                      <a:pt x="455771" y="2552700"/>
                    </a:lnTo>
                    <a:lnTo>
                      <a:pt x="409670" y="2595182"/>
                    </a:lnTo>
                    <a:close/>
                    <a:moveTo>
                      <a:pt x="2707481" y="2570893"/>
                    </a:moveTo>
                    <a:lnTo>
                      <a:pt x="2706434" y="2570893"/>
                    </a:lnTo>
                    <a:lnTo>
                      <a:pt x="2706815" y="2570417"/>
                    </a:lnTo>
                    <a:lnTo>
                      <a:pt x="2660237" y="2529269"/>
                    </a:lnTo>
                    <a:lnTo>
                      <a:pt x="2660619" y="2528888"/>
                    </a:lnTo>
                    <a:cubicBezTo>
                      <a:pt x="2663952" y="2525078"/>
                      <a:pt x="2667381" y="2521077"/>
                      <a:pt x="2670810" y="2517267"/>
                    </a:cubicBezTo>
                    <a:lnTo>
                      <a:pt x="2671096" y="2516886"/>
                    </a:lnTo>
                    <a:lnTo>
                      <a:pt x="2718911" y="2558225"/>
                    </a:lnTo>
                    <a:lnTo>
                      <a:pt x="2718530" y="2558606"/>
                    </a:lnTo>
                    <a:cubicBezTo>
                      <a:pt x="2715102" y="2562511"/>
                      <a:pt x="2711672" y="2566607"/>
                      <a:pt x="2708148" y="2570417"/>
                    </a:cubicBezTo>
                    <a:lnTo>
                      <a:pt x="2708624" y="2570893"/>
                    </a:lnTo>
                    <a:lnTo>
                      <a:pt x="2707481" y="2570893"/>
                    </a:lnTo>
                    <a:close/>
                    <a:moveTo>
                      <a:pt x="377381" y="2559177"/>
                    </a:moveTo>
                    <a:lnTo>
                      <a:pt x="377000" y="2558891"/>
                    </a:lnTo>
                    <a:cubicBezTo>
                      <a:pt x="373761" y="2555177"/>
                      <a:pt x="370427" y="2551176"/>
                      <a:pt x="366713" y="2546795"/>
                    </a:cubicBezTo>
                    <a:lnTo>
                      <a:pt x="365760" y="2546795"/>
                    </a:lnTo>
                    <a:lnTo>
                      <a:pt x="365760" y="2546795"/>
                    </a:lnTo>
                    <a:cubicBezTo>
                      <a:pt x="365760" y="2546795"/>
                      <a:pt x="365474" y="2546699"/>
                      <a:pt x="365474" y="2546699"/>
                    </a:cubicBezTo>
                    <a:lnTo>
                      <a:pt x="366522" y="2545937"/>
                    </a:lnTo>
                    <a:lnTo>
                      <a:pt x="414338" y="2505456"/>
                    </a:lnTo>
                    <a:lnTo>
                      <a:pt x="415004" y="2506123"/>
                    </a:lnTo>
                    <a:lnTo>
                      <a:pt x="415004" y="2506123"/>
                    </a:lnTo>
                    <a:cubicBezTo>
                      <a:pt x="418052" y="2509647"/>
                      <a:pt x="421196" y="2513362"/>
                      <a:pt x="424910" y="2517553"/>
                    </a:cubicBezTo>
                    <a:lnTo>
                      <a:pt x="425196" y="2517839"/>
                    </a:lnTo>
                    <a:lnTo>
                      <a:pt x="377476" y="2559177"/>
                    </a:lnTo>
                    <a:close/>
                    <a:moveTo>
                      <a:pt x="2738819" y="2534317"/>
                    </a:moveTo>
                    <a:lnTo>
                      <a:pt x="2738533" y="2534317"/>
                    </a:lnTo>
                    <a:cubicBezTo>
                      <a:pt x="2738533" y="2534317"/>
                      <a:pt x="2690241" y="2494121"/>
                      <a:pt x="2690241" y="2494121"/>
                    </a:cubicBezTo>
                    <a:lnTo>
                      <a:pt x="2690622" y="2493740"/>
                    </a:lnTo>
                    <a:cubicBezTo>
                      <a:pt x="2693670" y="2490121"/>
                      <a:pt x="2696813" y="2486216"/>
                      <a:pt x="2700433" y="2481834"/>
                    </a:cubicBezTo>
                    <a:lnTo>
                      <a:pt x="2700719" y="2481453"/>
                    </a:lnTo>
                    <a:lnTo>
                      <a:pt x="2749772" y="2521268"/>
                    </a:lnTo>
                    <a:lnTo>
                      <a:pt x="2749487" y="2521649"/>
                    </a:lnTo>
                    <a:cubicBezTo>
                      <a:pt x="2746534" y="2525363"/>
                      <a:pt x="2743295" y="2529269"/>
                      <a:pt x="2739676" y="2533650"/>
                    </a:cubicBezTo>
                    <a:lnTo>
                      <a:pt x="2740914" y="2534222"/>
                    </a:lnTo>
                    <a:lnTo>
                      <a:pt x="2738819" y="2534222"/>
                    </a:lnTo>
                    <a:close/>
                    <a:moveTo>
                      <a:pt x="346329" y="2522315"/>
                    </a:moveTo>
                    <a:lnTo>
                      <a:pt x="346043" y="2521934"/>
                    </a:lnTo>
                    <a:cubicBezTo>
                      <a:pt x="342519" y="2517648"/>
                      <a:pt x="339281" y="2513553"/>
                      <a:pt x="336137" y="2509647"/>
                    </a:cubicBezTo>
                    <a:lnTo>
                      <a:pt x="336137" y="2509647"/>
                    </a:lnTo>
                    <a:lnTo>
                      <a:pt x="335661" y="2508980"/>
                    </a:lnTo>
                    <a:lnTo>
                      <a:pt x="335947" y="2508599"/>
                    </a:lnTo>
                    <a:lnTo>
                      <a:pt x="385001" y="2469642"/>
                    </a:lnTo>
                    <a:lnTo>
                      <a:pt x="385382" y="2470023"/>
                    </a:lnTo>
                    <a:cubicBezTo>
                      <a:pt x="388620" y="2474024"/>
                      <a:pt x="391763" y="2478120"/>
                      <a:pt x="395097" y="2482120"/>
                    </a:cubicBezTo>
                    <a:lnTo>
                      <a:pt x="395383" y="2482406"/>
                    </a:lnTo>
                    <a:lnTo>
                      <a:pt x="346329" y="2522315"/>
                    </a:lnTo>
                    <a:close/>
                    <a:moveTo>
                      <a:pt x="2769108" y="2496788"/>
                    </a:moveTo>
                    <a:lnTo>
                      <a:pt x="2768822" y="2496788"/>
                    </a:lnTo>
                    <a:cubicBezTo>
                      <a:pt x="2768822" y="2496788"/>
                      <a:pt x="2719388" y="2458212"/>
                      <a:pt x="2719388" y="2458212"/>
                    </a:cubicBezTo>
                    <a:lnTo>
                      <a:pt x="2719673" y="2457736"/>
                    </a:lnTo>
                    <a:cubicBezTo>
                      <a:pt x="2722817" y="2453736"/>
                      <a:pt x="2725865" y="2449640"/>
                      <a:pt x="2729103" y="2445544"/>
                    </a:cubicBezTo>
                    <a:lnTo>
                      <a:pt x="2729389" y="2445163"/>
                    </a:lnTo>
                    <a:lnTo>
                      <a:pt x="2779681" y="2483453"/>
                    </a:lnTo>
                    <a:lnTo>
                      <a:pt x="2779395" y="2483834"/>
                    </a:lnTo>
                    <a:cubicBezTo>
                      <a:pt x="2776157" y="2488025"/>
                      <a:pt x="2772823" y="2492407"/>
                      <a:pt x="2769489" y="2496503"/>
                    </a:cubicBezTo>
                    <a:lnTo>
                      <a:pt x="2769108" y="2496788"/>
                    </a:lnTo>
                    <a:close/>
                    <a:moveTo>
                      <a:pt x="316421" y="2484311"/>
                    </a:moveTo>
                    <a:lnTo>
                      <a:pt x="316135" y="2483930"/>
                    </a:lnTo>
                    <a:cubicBezTo>
                      <a:pt x="312992" y="2479929"/>
                      <a:pt x="309944" y="2475833"/>
                      <a:pt x="306705" y="2471547"/>
                    </a:cubicBezTo>
                    <a:lnTo>
                      <a:pt x="306324" y="2472023"/>
                    </a:lnTo>
                    <a:lnTo>
                      <a:pt x="305848" y="2470785"/>
                    </a:lnTo>
                    <a:lnTo>
                      <a:pt x="306419" y="2470404"/>
                    </a:lnTo>
                    <a:lnTo>
                      <a:pt x="356711" y="2432971"/>
                    </a:lnTo>
                    <a:lnTo>
                      <a:pt x="357092" y="2433352"/>
                    </a:lnTo>
                    <a:cubicBezTo>
                      <a:pt x="360140" y="2437448"/>
                      <a:pt x="363188" y="2441639"/>
                      <a:pt x="366332" y="2445734"/>
                    </a:cubicBezTo>
                    <a:lnTo>
                      <a:pt x="366617" y="2446115"/>
                    </a:lnTo>
                    <a:lnTo>
                      <a:pt x="316421" y="2484311"/>
                    </a:lnTo>
                    <a:close/>
                    <a:moveTo>
                      <a:pt x="2794445" y="2460784"/>
                    </a:moveTo>
                    <a:lnTo>
                      <a:pt x="2797397" y="2457831"/>
                    </a:lnTo>
                    <a:lnTo>
                      <a:pt x="2747201" y="2421160"/>
                    </a:lnTo>
                    <a:lnTo>
                      <a:pt x="2747391" y="2420779"/>
                    </a:lnTo>
                    <a:cubicBezTo>
                      <a:pt x="2750535" y="2416588"/>
                      <a:pt x="2753487" y="2412302"/>
                      <a:pt x="2756535" y="2408206"/>
                    </a:cubicBezTo>
                    <a:lnTo>
                      <a:pt x="2756821" y="2407825"/>
                    </a:lnTo>
                    <a:lnTo>
                      <a:pt x="2757202" y="2408111"/>
                    </a:lnTo>
                    <a:lnTo>
                      <a:pt x="2808256" y="2444591"/>
                    </a:lnTo>
                    <a:lnTo>
                      <a:pt x="2807970" y="2444972"/>
                    </a:lnTo>
                    <a:cubicBezTo>
                      <a:pt x="2804732" y="2449545"/>
                      <a:pt x="2801779" y="2453545"/>
                      <a:pt x="2799112" y="2457260"/>
                    </a:cubicBezTo>
                    <a:lnTo>
                      <a:pt x="2799683" y="2457260"/>
                    </a:lnTo>
                    <a:lnTo>
                      <a:pt x="2799207" y="2457641"/>
                    </a:lnTo>
                    <a:lnTo>
                      <a:pt x="2800255" y="2458117"/>
                    </a:lnTo>
                    <a:lnTo>
                      <a:pt x="2798350" y="2458117"/>
                    </a:lnTo>
                    <a:lnTo>
                      <a:pt x="2794540" y="2460784"/>
                    </a:lnTo>
                    <a:close/>
                    <a:moveTo>
                      <a:pt x="287655" y="2445353"/>
                    </a:moveTo>
                    <a:lnTo>
                      <a:pt x="287369" y="2444972"/>
                    </a:lnTo>
                    <a:cubicBezTo>
                      <a:pt x="284131" y="2440496"/>
                      <a:pt x="281083" y="2436019"/>
                      <a:pt x="278321" y="2432209"/>
                    </a:cubicBezTo>
                    <a:lnTo>
                      <a:pt x="278321" y="2432209"/>
                    </a:lnTo>
                    <a:cubicBezTo>
                      <a:pt x="278321" y="2432209"/>
                      <a:pt x="277749" y="2431447"/>
                      <a:pt x="277749" y="2431447"/>
                    </a:cubicBezTo>
                    <a:lnTo>
                      <a:pt x="278225" y="2431066"/>
                    </a:lnTo>
                    <a:lnTo>
                      <a:pt x="329565" y="2395252"/>
                    </a:lnTo>
                    <a:lnTo>
                      <a:pt x="329565" y="2395252"/>
                    </a:lnTo>
                    <a:lnTo>
                      <a:pt x="329851" y="2395633"/>
                    </a:lnTo>
                    <a:lnTo>
                      <a:pt x="329851" y="2395633"/>
                    </a:lnTo>
                    <a:lnTo>
                      <a:pt x="330041" y="2396014"/>
                    </a:lnTo>
                    <a:lnTo>
                      <a:pt x="330041" y="2396014"/>
                    </a:lnTo>
                    <a:cubicBezTo>
                      <a:pt x="333185" y="2400395"/>
                      <a:pt x="336137" y="2404682"/>
                      <a:pt x="338804" y="2408301"/>
                    </a:cubicBezTo>
                    <a:lnTo>
                      <a:pt x="339090" y="2408682"/>
                    </a:lnTo>
                    <a:lnTo>
                      <a:pt x="338709" y="2408968"/>
                    </a:lnTo>
                    <a:lnTo>
                      <a:pt x="287655" y="2445353"/>
                    </a:lnTo>
                    <a:close/>
                    <a:moveTo>
                      <a:pt x="2824258" y="2421255"/>
                    </a:moveTo>
                    <a:lnTo>
                      <a:pt x="2825211" y="2418588"/>
                    </a:lnTo>
                    <a:lnTo>
                      <a:pt x="2773776" y="2383441"/>
                    </a:lnTo>
                    <a:lnTo>
                      <a:pt x="2773966" y="2383250"/>
                    </a:lnTo>
                    <a:lnTo>
                      <a:pt x="2773395" y="2382774"/>
                    </a:lnTo>
                    <a:lnTo>
                      <a:pt x="2774061" y="2382774"/>
                    </a:lnTo>
                    <a:lnTo>
                      <a:pt x="2774061" y="2382012"/>
                    </a:lnTo>
                    <a:lnTo>
                      <a:pt x="2774537" y="2382488"/>
                    </a:lnTo>
                    <a:cubicBezTo>
                      <a:pt x="2777014" y="2378869"/>
                      <a:pt x="2779871" y="2374583"/>
                      <a:pt x="2782824" y="2370201"/>
                    </a:cubicBezTo>
                    <a:lnTo>
                      <a:pt x="2783110" y="2369820"/>
                    </a:lnTo>
                    <a:lnTo>
                      <a:pt x="2835593" y="2404872"/>
                    </a:lnTo>
                    <a:lnTo>
                      <a:pt x="2835307" y="2405348"/>
                    </a:lnTo>
                    <a:cubicBezTo>
                      <a:pt x="2832354" y="2409635"/>
                      <a:pt x="2829497" y="2414016"/>
                      <a:pt x="2826544" y="2418207"/>
                    </a:cubicBezTo>
                    <a:lnTo>
                      <a:pt x="2826544" y="2418207"/>
                    </a:lnTo>
                    <a:cubicBezTo>
                      <a:pt x="2826544" y="2418207"/>
                      <a:pt x="2825972" y="2418969"/>
                      <a:pt x="2825972" y="2418969"/>
                    </a:cubicBezTo>
                    <a:lnTo>
                      <a:pt x="2825972" y="2418969"/>
                    </a:lnTo>
                    <a:lnTo>
                      <a:pt x="2824258" y="2421255"/>
                    </a:lnTo>
                    <a:close/>
                    <a:moveTo>
                      <a:pt x="260223" y="2405634"/>
                    </a:moveTo>
                    <a:lnTo>
                      <a:pt x="259937" y="2405253"/>
                    </a:lnTo>
                    <a:cubicBezTo>
                      <a:pt x="256985" y="2400872"/>
                      <a:pt x="254032" y="2396395"/>
                      <a:pt x="251174" y="2392013"/>
                    </a:cubicBezTo>
                    <a:lnTo>
                      <a:pt x="250222" y="2392013"/>
                    </a:lnTo>
                    <a:lnTo>
                      <a:pt x="250698" y="2391632"/>
                    </a:lnTo>
                    <a:lnTo>
                      <a:pt x="250698" y="2391632"/>
                    </a:lnTo>
                    <a:cubicBezTo>
                      <a:pt x="250698" y="2391632"/>
                      <a:pt x="251174" y="2391061"/>
                      <a:pt x="251174" y="2391061"/>
                    </a:cubicBezTo>
                    <a:lnTo>
                      <a:pt x="303657" y="2356771"/>
                    </a:lnTo>
                    <a:lnTo>
                      <a:pt x="303943" y="2357152"/>
                    </a:lnTo>
                    <a:lnTo>
                      <a:pt x="303943" y="2357152"/>
                    </a:lnTo>
                    <a:cubicBezTo>
                      <a:pt x="306705" y="2361438"/>
                      <a:pt x="309563" y="2365820"/>
                      <a:pt x="312515" y="2370106"/>
                    </a:cubicBezTo>
                    <a:lnTo>
                      <a:pt x="312801" y="2370582"/>
                    </a:lnTo>
                    <a:lnTo>
                      <a:pt x="260318" y="2405634"/>
                    </a:lnTo>
                    <a:close/>
                    <a:moveTo>
                      <a:pt x="2851975" y="2379726"/>
                    </a:moveTo>
                    <a:lnTo>
                      <a:pt x="2851975" y="2378488"/>
                    </a:lnTo>
                    <a:cubicBezTo>
                      <a:pt x="2851975" y="2378488"/>
                      <a:pt x="2799303" y="2344865"/>
                      <a:pt x="2799303" y="2344865"/>
                    </a:cubicBezTo>
                    <a:lnTo>
                      <a:pt x="2799588" y="2344484"/>
                    </a:lnTo>
                    <a:cubicBezTo>
                      <a:pt x="2802446" y="2340102"/>
                      <a:pt x="2805113" y="2335721"/>
                      <a:pt x="2807875" y="2331434"/>
                    </a:cubicBezTo>
                    <a:lnTo>
                      <a:pt x="2808065" y="2330958"/>
                    </a:lnTo>
                    <a:lnTo>
                      <a:pt x="2808542" y="2331244"/>
                    </a:lnTo>
                    <a:lnTo>
                      <a:pt x="2861691" y="2364391"/>
                    </a:lnTo>
                    <a:lnTo>
                      <a:pt x="2861406" y="2364772"/>
                    </a:lnTo>
                    <a:cubicBezTo>
                      <a:pt x="2858738" y="2368963"/>
                      <a:pt x="2855976" y="2373535"/>
                      <a:pt x="2852833" y="2378393"/>
                    </a:cubicBezTo>
                    <a:lnTo>
                      <a:pt x="2851975" y="2379726"/>
                    </a:lnTo>
                    <a:close/>
                    <a:moveTo>
                      <a:pt x="233934" y="2365058"/>
                    </a:moveTo>
                    <a:lnTo>
                      <a:pt x="233744" y="2364677"/>
                    </a:lnTo>
                    <a:cubicBezTo>
                      <a:pt x="230505" y="2359438"/>
                      <a:pt x="227838" y="2355056"/>
                      <a:pt x="225362" y="2351056"/>
                    </a:cubicBezTo>
                    <a:lnTo>
                      <a:pt x="224981" y="2350580"/>
                    </a:lnTo>
                    <a:lnTo>
                      <a:pt x="225266" y="2350103"/>
                    </a:lnTo>
                    <a:lnTo>
                      <a:pt x="278892" y="2317623"/>
                    </a:lnTo>
                    <a:lnTo>
                      <a:pt x="279178" y="2318099"/>
                    </a:lnTo>
                    <a:cubicBezTo>
                      <a:pt x="281940" y="2322481"/>
                      <a:pt x="284512" y="2326862"/>
                      <a:pt x="287274" y="2331244"/>
                    </a:cubicBezTo>
                    <a:lnTo>
                      <a:pt x="287560" y="2331625"/>
                    </a:lnTo>
                    <a:lnTo>
                      <a:pt x="233934" y="2365058"/>
                    </a:lnTo>
                    <a:close/>
                    <a:moveTo>
                      <a:pt x="2877217" y="2338959"/>
                    </a:moveTo>
                    <a:lnTo>
                      <a:pt x="2877217" y="2337435"/>
                    </a:lnTo>
                    <a:lnTo>
                      <a:pt x="2823401" y="2305431"/>
                    </a:lnTo>
                    <a:lnTo>
                      <a:pt x="2823877" y="2305050"/>
                    </a:lnTo>
                    <a:cubicBezTo>
                      <a:pt x="2826068" y="2301526"/>
                      <a:pt x="2828830" y="2296668"/>
                      <a:pt x="2831687" y="2291811"/>
                    </a:cubicBezTo>
                    <a:lnTo>
                      <a:pt x="2831878" y="2291429"/>
                    </a:lnTo>
                    <a:lnTo>
                      <a:pt x="2886456" y="2323148"/>
                    </a:lnTo>
                    <a:lnTo>
                      <a:pt x="2886266" y="2323529"/>
                    </a:lnTo>
                    <a:cubicBezTo>
                      <a:pt x="2883885" y="2327624"/>
                      <a:pt x="2881313" y="2332006"/>
                      <a:pt x="2878265" y="2337149"/>
                    </a:cubicBezTo>
                    <a:lnTo>
                      <a:pt x="2877217" y="2338959"/>
                    </a:lnTo>
                    <a:close/>
                    <a:moveTo>
                      <a:pt x="208883" y="2323624"/>
                    </a:moveTo>
                    <a:lnTo>
                      <a:pt x="208693" y="2323148"/>
                    </a:lnTo>
                    <a:cubicBezTo>
                      <a:pt x="205454" y="2317623"/>
                      <a:pt x="202978" y="2313242"/>
                      <a:pt x="200692" y="2309241"/>
                    </a:cubicBezTo>
                    <a:lnTo>
                      <a:pt x="200311" y="2308765"/>
                    </a:lnTo>
                    <a:lnTo>
                      <a:pt x="200787" y="2308479"/>
                    </a:lnTo>
                    <a:lnTo>
                      <a:pt x="255270" y="2277618"/>
                    </a:lnTo>
                    <a:lnTo>
                      <a:pt x="255556" y="2277999"/>
                    </a:lnTo>
                    <a:cubicBezTo>
                      <a:pt x="257937" y="2282095"/>
                      <a:pt x="260414" y="2286572"/>
                      <a:pt x="263366" y="2291525"/>
                    </a:cubicBezTo>
                    <a:lnTo>
                      <a:pt x="263557" y="2291906"/>
                    </a:lnTo>
                    <a:lnTo>
                      <a:pt x="263176" y="2292191"/>
                    </a:lnTo>
                    <a:lnTo>
                      <a:pt x="208883" y="2323624"/>
                    </a:lnTo>
                    <a:close/>
                    <a:moveTo>
                      <a:pt x="2901792" y="2296002"/>
                    </a:moveTo>
                    <a:lnTo>
                      <a:pt x="2901315" y="2296002"/>
                    </a:lnTo>
                    <a:cubicBezTo>
                      <a:pt x="2901315" y="2296002"/>
                      <a:pt x="2846546" y="2265426"/>
                      <a:pt x="2846546" y="2265426"/>
                    </a:cubicBezTo>
                    <a:lnTo>
                      <a:pt x="2846928" y="2264664"/>
                    </a:lnTo>
                    <a:cubicBezTo>
                      <a:pt x="2849404" y="2260283"/>
                      <a:pt x="2851785" y="2255806"/>
                      <a:pt x="2854167" y="2251424"/>
                    </a:cubicBezTo>
                    <a:lnTo>
                      <a:pt x="2854452" y="2251044"/>
                    </a:lnTo>
                    <a:lnTo>
                      <a:pt x="2909983" y="2281047"/>
                    </a:lnTo>
                    <a:lnTo>
                      <a:pt x="2908459" y="2283905"/>
                    </a:lnTo>
                    <a:cubicBezTo>
                      <a:pt x="2906363" y="2287715"/>
                      <a:pt x="2904268" y="2291715"/>
                      <a:pt x="2902077" y="2295620"/>
                    </a:cubicBezTo>
                    <a:lnTo>
                      <a:pt x="2901792" y="2296002"/>
                    </a:lnTo>
                    <a:close/>
                    <a:moveTo>
                      <a:pt x="185261" y="2281333"/>
                    </a:moveTo>
                    <a:lnTo>
                      <a:pt x="184976" y="2280952"/>
                    </a:lnTo>
                    <a:cubicBezTo>
                      <a:pt x="182213" y="2275904"/>
                      <a:pt x="179832" y="2271236"/>
                      <a:pt x="177356" y="2266760"/>
                    </a:cubicBezTo>
                    <a:lnTo>
                      <a:pt x="177165" y="2266283"/>
                    </a:lnTo>
                    <a:lnTo>
                      <a:pt x="177546" y="2265998"/>
                    </a:lnTo>
                    <a:lnTo>
                      <a:pt x="233077" y="2236756"/>
                    </a:lnTo>
                    <a:lnTo>
                      <a:pt x="233267" y="2237232"/>
                    </a:lnTo>
                    <a:cubicBezTo>
                      <a:pt x="235553" y="2241328"/>
                      <a:pt x="237649" y="2245519"/>
                      <a:pt x="239840" y="2249520"/>
                    </a:cubicBezTo>
                    <a:lnTo>
                      <a:pt x="240792" y="2251329"/>
                    </a:lnTo>
                    <a:lnTo>
                      <a:pt x="185261" y="2281333"/>
                    </a:lnTo>
                    <a:close/>
                    <a:moveTo>
                      <a:pt x="2923890" y="2254853"/>
                    </a:moveTo>
                    <a:lnTo>
                      <a:pt x="2923890" y="2253234"/>
                    </a:lnTo>
                    <a:cubicBezTo>
                      <a:pt x="2923890" y="2253234"/>
                      <a:pt x="2868263" y="2224754"/>
                      <a:pt x="2868263" y="2224754"/>
                    </a:cubicBezTo>
                    <a:lnTo>
                      <a:pt x="2868549" y="2224278"/>
                    </a:lnTo>
                    <a:cubicBezTo>
                      <a:pt x="2871121" y="2219230"/>
                      <a:pt x="2873312" y="2214658"/>
                      <a:pt x="2875503" y="2210467"/>
                    </a:cubicBezTo>
                    <a:lnTo>
                      <a:pt x="2875693" y="2210086"/>
                    </a:lnTo>
                    <a:lnTo>
                      <a:pt x="2932272" y="2238375"/>
                    </a:lnTo>
                    <a:lnTo>
                      <a:pt x="2931986" y="2238756"/>
                    </a:lnTo>
                    <a:cubicBezTo>
                      <a:pt x="2929604" y="2243519"/>
                      <a:pt x="2927223" y="2248377"/>
                      <a:pt x="2924747" y="2253139"/>
                    </a:cubicBezTo>
                    <a:lnTo>
                      <a:pt x="2923890" y="2254853"/>
                    </a:lnTo>
                    <a:close/>
                    <a:moveTo>
                      <a:pt x="162973" y="2238470"/>
                    </a:moveTo>
                    <a:lnTo>
                      <a:pt x="162782" y="2237994"/>
                    </a:lnTo>
                    <a:cubicBezTo>
                      <a:pt x="160306" y="2233327"/>
                      <a:pt x="158020" y="2228374"/>
                      <a:pt x="155639" y="2223516"/>
                    </a:cubicBezTo>
                    <a:lnTo>
                      <a:pt x="155448" y="2223326"/>
                    </a:lnTo>
                    <a:lnTo>
                      <a:pt x="155734" y="2222754"/>
                    </a:lnTo>
                    <a:lnTo>
                      <a:pt x="212217" y="2195322"/>
                    </a:lnTo>
                    <a:lnTo>
                      <a:pt x="212789" y="2196179"/>
                    </a:lnTo>
                    <a:lnTo>
                      <a:pt x="212598" y="2196179"/>
                    </a:lnTo>
                    <a:cubicBezTo>
                      <a:pt x="214884" y="2200752"/>
                      <a:pt x="216980" y="2205323"/>
                      <a:pt x="219266" y="2209705"/>
                    </a:cubicBezTo>
                    <a:lnTo>
                      <a:pt x="219456" y="2210181"/>
                    </a:lnTo>
                    <a:lnTo>
                      <a:pt x="162973" y="2238470"/>
                    </a:lnTo>
                    <a:close/>
                    <a:moveTo>
                      <a:pt x="2945797" y="2210277"/>
                    </a:moveTo>
                    <a:lnTo>
                      <a:pt x="2945416" y="2210277"/>
                    </a:lnTo>
                    <a:cubicBezTo>
                      <a:pt x="2945416" y="2210277"/>
                      <a:pt x="2888742" y="2183321"/>
                      <a:pt x="2888742" y="2183321"/>
                    </a:cubicBezTo>
                    <a:lnTo>
                      <a:pt x="2889028" y="2182845"/>
                    </a:lnTo>
                    <a:cubicBezTo>
                      <a:pt x="2891218" y="2178177"/>
                      <a:pt x="2893314" y="2173510"/>
                      <a:pt x="2895505" y="2168843"/>
                    </a:cubicBezTo>
                    <a:lnTo>
                      <a:pt x="2895695" y="2168462"/>
                    </a:lnTo>
                    <a:lnTo>
                      <a:pt x="2953036" y="2194941"/>
                    </a:lnTo>
                    <a:lnTo>
                      <a:pt x="2952845" y="2195417"/>
                    </a:lnTo>
                    <a:cubicBezTo>
                      <a:pt x="2950655" y="2199989"/>
                      <a:pt x="2948559" y="2204657"/>
                      <a:pt x="2946178" y="2209610"/>
                    </a:cubicBezTo>
                    <a:lnTo>
                      <a:pt x="2946178" y="2209610"/>
                    </a:lnTo>
                    <a:cubicBezTo>
                      <a:pt x="2946178" y="2209610"/>
                      <a:pt x="2946654" y="2210181"/>
                      <a:pt x="2946654" y="2210181"/>
                    </a:cubicBezTo>
                    <a:lnTo>
                      <a:pt x="2945606" y="2210181"/>
                    </a:lnTo>
                    <a:close/>
                    <a:moveTo>
                      <a:pt x="141923" y="2194751"/>
                    </a:moveTo>
                    <a:lnTo>
                      <a:pt x="141732" y="2194274"/>
                    </a:lnTo>
                    <a:cubicBezTo>
                      <a:pt x="139541" y="2189607"/>
                      <a:pt x="137446" y="2184845"/>
                      <a:pt x="135255" y="2180082"/>
                    </a:cubicBezTo>
                    <a:lnTo>
                      <a:pt x="135255" y="2180082"/>
                    </a:lnTo>
                    <a:lnTo>
                      <a:pt x="135065" y="2179606"/>
                    </a:lnTo>
                    <a:lnTo>
                      <a:pt x="135065" y="2179606"/>
                    </a:lnTo>
                    <a:lnTo>
                      <a:pt x="134874" y="2179225"/>
                    </a:lnTo>
                    <a:lnTo>
                      <a:pt x="134874" y="2179225"/>
                    </a:lnTo>
                    <a:cubicBezTo>
                      <a:pt x="134874" y="2179225"/>
                      <a:pt x="134017" y="2176748"/>
                      <a:pt x="134017" y="2176748"/>
                    </a:cubicBezTo>
                    <a:lnTo>
                      <a:pt x="135541" y="2178749"/>
                    </a:lnTo>
                    <a:lnTo>
                      <a:pt x="192405" y="2153222"/>
                    </a:lnTo>
                    <a:lnTo>
                      <a:pt x="192691" y="2153793"/>
                    </a:lnTo>
                    <a:cubicBezTo>
                      <a:pt x="194501" y="2157889"/>
                      <a:pt x="196406" y="2161985"/>
                      <a:pt x="198311" y="2166080"/>
                    </a:cubicBezTo>
                    <a:lnTo>
                      <a:pt x="199263" y="2168271"/>
                    </a:lnTo>
                    <a:lnTo>
                      <a:pt x="198882" y="2168462"/>
                    </a:lnTo>
                    <a:lnTo>
                      <a:pt x="141827" y="2194751"/>
                    </a:lnTo>
                    <a:close/>
                    <a:moveTo>
                      <a:pt x="2965895" y="2166461"/>
                    </a:moveTo>
                    <a:lnTo>
                      <a:pt x="2965419" y="2166461"/>
                    </a:lnTo>
                    <a:lnTo>
                      <a:pt x="2907983" y="2141315"/>
                    </a:lnTo>
                    <a:lnTo>
                      <a:pt x="2907983" y="2141315"/>
                    </a:lnTo>
                    <a:cubicBezTo>
                      <a:pt x="2907983" y="2141315"/>
                      <a:pt x="2907983" y="2141315"/>
                      <a:pt x="2907983" y="2141315"/>
                    </a:cubicBezTo>
                    <a:lnTo>
                      <a:pt x="2908269" y="2140649"/>
                    </a:lnTo>
                    <a:cubicBezTo>
                      <a:pt x="2910174" y="2136362"/>
                      <a:pt x="2912078" y="2131695"/>
                      <a:pt x="2914174" y="2126742"/>
                    </a:cubicBezTo>
                    <a:lnTo>
                      <a:pt x="2914365" y="2126361"/>
                    </a:lnTo>
                    <a:lnTo>
                      <a:pt x="2972467" y="2151031"/>
                    </a:lnTo>
                    <a:lnTo>
                      <a:pt x="2972276" y="2151412"/>
                    </a:lnTo>
                    <a:cubicBezTo>
                      <a:pt x="2970276" y="2156174"/>
                      <a:pt x="2968181" y="2161032"/>
                      <a:pt x="2966085" y="2165795"/>
                    </a:cubicBezTo>
                    <a:lnTo>
                      <a:pt x="2966085" y="2165795"/>
                    </a:lnTo>
                    <a:cubicBezTo>
                      <a:pt x="2966085" y="2165795"/>
                      <a:pt x="2965799" y="2166557"/>
                      <a:pt x="2965799" y="2166557"/>
                    </a:cubicBezTo>
                    <a:close/>
                    <a:moveTo>
                      <a:pt x="122396" y="2150459"/>
                    </a:moveTo>
                    <a:lnTo>
                      <a:pt x="122206" y="2149983"/>
                    </a:lnTo>
                    <a:cubicBezTo>
                      <a:pt x="119920" y="2144745"/>
                      <a:pt x="118015" y="2139791"/>
                      <a:pt x="116015" y="2135029"/>
                    </a:cubicBezTo>
                    <a:lnTo>
                      <a:pt x="115824" y="2134648"/>
                    </a:lnTo>
                    <a:lnTo>
                      <a:pt x="116205" y="2134362"/>
                    </a:lnTo>
                    <a:lnTo>
                      <a:pt x="174022" y="2110550"/>
                    </a:lnTo>
                    <a:lnTo>
                      <a:pt x="174403" y="2111121"/>
                    </a:lnTo>
                    <a:cubicBezTo>
                      <a:pt x="176308" y="2115598"/>
                      <a:pt x="178213" y="2120551"/>
                      <a:pt x="180308" y="2125409"/>
                    </a:cubicBezTo>
                    <a:lnTo>
                      <a:pt x="180499" y="2125790"/>
                    </a:lnTo>
                    <a:lnTo>
                      <a:pt x="122396" y="2150459"/>
                    </a:lnTo>
                    <a:close/>
                    <a:moveTo>
                      <a:pt x="2983706" y="2123980"/>
                    </a:moveTo>
                    <a:lnTo>
                      <a:pt x="2983706" y="2121884"/>
                    </a:lnTo>
                    <a:lnTo>
                      <a:pt x="2925604" y="2098644"/>
                    </a:lnTo>
                    <a:lnTo>
                      <a:pt x="2925890" y="2098167"/>
                    </a:lnTo>
                    <a:cubicBezTo>
                      <a:pt x="2927890" y="2093405"/>
                      <a:pt x="2929700" y="2088547"/>
                      <a:pt x="2931605" y="2083784"/>
                    </a:cubicBezTo>
                    <a:lnTo>
                      <a:pt x="2931605" y="2083308"/>
                    </a:lnTo>
                    <a:cubicBezTo>
                      <a:pt x="2931605" y="2083308"/>
                      <a:pt x="2932176" y="2083498"/>
                      <a:pt x="2932176" y="2083498"/>
                    </a:cubicBezTo>
                    <a:lnTo>
                      <a:pt x="2990565" y="2106263"/>
                    </a:lnTo>
                    <a:lnTo>
                      <a:pt x="2990374" y="2106645"/>
                    </a:lnTo>
                    <a:cubicBezTo>
                      <a:pt x="2988660" y="2111121"/>
                      <a:pt x="2986850" y="2115979"/>
                      <a:pt x="2984564" y="2121599"/>
                    </a:cubicBezTo>
                    <a:lnTo>
                      <a:pt x="2984564" y="2122265"/>
                    </a:lnTo>
                    <a:lnTo>
                      <a:pt x="2984278" y="2122265"/>
                    </a:lnTo>
                    <a:cubicBezTo>
                      <a:pt x="2984278" y="2122265"/>
                      <a:pt x="2983611" y="2123980"/>
                      <a:pt x="2983611" y="2123980"/>
                    </a:cubicBezTo>
                    <a:close/>
                    <a:moveTo>
                      <a:pt x="104108" y="2105597"/>
                    </a:moveTo>
                    <a:lnTo>
                      <a:pt x="103918" y="2105120"/>
                    </a:lnTo>
                    <a:cubicBezTo>
                      <a:pt x="101918" y="2100167"/>
                      <a:pt x="100108" y="2095119"/>
                      <a:pt x="98203" y="2089976"/>
                    </a:cubicBezTo>
                    <a:lnTo>
                      <a:pt x="97250" y="2088356"/>
                    </a:lnTo>
                    <a:lnTo>
                      <a:pt x="98679" y="2089214"/>
                    </a:lnTo>
                    <a:lnTo>
                      <a:pt x="156972" y="2067306"/>
                    </a:lnTo>
                    <a:lnTo>
                      <a:pt x="157353" y="2067782"/>
                    </a:lnTo>
                    <a:cubicBezTo>
                      <a:pt x="158972" y="2072164"/>
                      <a:pt x="160687" y="2076831"/>
                      <a:pt x="162782" y="2082260"/>
                    </a:cubicBezTo>
                    <a:lnTo>
                      <a:pt x="162973" y="2082737"/>
                    </a:lnTo>
                    <a:lnTo>
                      <a:pt x="162497" y="2082927"/>
                    </a:lnTo>
                    <a:lnTo>
                      <a:pt x="104108" y="2105597"/>
                    </a:lnTo>
                    <a:close/>
                    <a:moveTo>
                      <a:pt x="3000851" y="2079117"/>
                    </a:moveTo>
                    <a:lnTo>
                      <a:pt x="3000851" y="2076831"/>
                    </a:lnTo>
                    <a:lnTo>
                      <a:pt x="2942273" y="2055590"/>
                    </a:lnTo>
                    <a:lnTo>
                      <a:pt x="2942273" y="2055590"/>
                    </a:lnTo>
                    <a:cubicBezTo>
                      <a:pt x="2942273" y="2055590"/>
                      <a:pt x="2942463" y="2054923"/>
                      <a:pt x="2942463" y="2054923"/>
                    </a:cubicBezTo>
                    <a:cubicBezTo>
                      <a:pt x="2944083" y="2050542"/>
                      <a:pt x="2945702" y="2046161"/>
                      <a:pt x="2947225" y="2041779"/>
                    </a:cubicBezTo>
                    <a:lnTo>
                      <a:pt x="2947892" y="2039969"/>
                    </a:lnTo>
                    <a:lnTo>
                      <a:pt x="3007424" y="2060924"/>
                    </a:lnTo>
                    <a:lnTo>
                      <a:pt x="3007233" y="2061401"/>
                    </a:lnTo>
                    <a:cubicBezTo>
                      <a:pt x="3005328" y="2066735"/>
                      <a:pt x="3003519" y="2071592"/>
                      <a:pt x="3001994" y="2076164"/>
                    </a:cubicBezTo>
                    <a:lnTo>
                      <a:pt x="3001994" y="2076164"/>
                    </a:lnTo>
                    <a:lnTo>
                      <a:pt x="3003423" y="2076926"/>
                    </a:lnTo>
                    <a:lnTo>
                      <a:pt x="3001709" y="2076926"/>
                    </a:lnTo>
                    <a:lnTo>
                      <a:pt x="3000851" y="2079117"/>
                    </a:lnTo>
                    <a:close/>
                    <a:moveTo>
                      <a:pt x="87249" y="2060162"/>
                    </a:moveTo>
                    <a:lnTo>
                      <a:pt x="85725" y="2055971"/>
                    </a:lnTo>
                    <a:cubicBezTo>
                      <a:pt x="84392" y="2052161"/>
                      <a:pt x="83058" y="2048256"/>
                      <a:pt x="81820" y="2044446"/>
                    </a:cubicBezTo>
                    <a:lnTo>
                      <a:pt x="81439" y="2044065"/>
                    </a:lnTo>
                    <a:lnTo>
                      <a:pt x="82106" y="2043779"/>
                    </a:lnTo>
                    <a:lnTo>
                      <a:pt x="141542" y="2023681"/>
                    </a:lnTo>
                    <a:lnTo>
                      <a:pt x="141542" y="2024158"/>
                    </a:lnTo>
                    <a:cubicBezTo>
                      <a:pt x="143256" y="2028825"/>
                      <a:pt x="144875" y="2033873"/>
                      <a:pt x="146685" y="2038826"/>
                    </a:cubicBezTo>
                    <a:lnTo>
                      <a:pt x="146876" y="2039303"/>
                    </a:lnTo>
                    <a:lnTo>
                      <a:pt x="87249" y="2060258"/>
                    </a:lnTo>
                    <a:close/>
                    <a:moveTo>
                      <a:pt x="3017615" y="2031492"/>
                    </a:moveTo>
                    <a:lnTo>
                      <a:pt x="3016949" y="2031302"/>
                    </a:lnTo>
                    <a:lnTo>
                      <a:pt x="3016949" y="2031302"/>
                    </a:lnTo>
                    <a:cubicBezTo>
                      <a:pt x="3016949" y="2031302"/>
                      <a:pt x="2957322" y="2011775"/>
                      <a:pt x="2957322" y="2011775"/>
                    </a:cubicBezTo>
                    <a:lnTo>
                      <a:pt x="2957608" y="2011204"/>
                    </a:lnTo>
                    <a:cubicBezTo>
                      <a:pt x="2959227" y="2006346"/>
                      <a:pt x="2960847" y="2001488"/>
                      <a:pt x="2962370" y="1996535"/>
                    </a:cubicBezTo>
                    <a:lnTo>
                      <a:pt x="2962370" y="1996059"/>
                    </a:lnTo>
                    <a:cubicBezTo>
                      <a:pt x="2962370" y="1996059"/>
                      <a:pt x="2962942" y="1996250"/>
                      <a:pt x="2962942" y="1996250"/>
                    </a:cubicBezTo>
                    <a:lnTo>
                      <a:pt x="3022664" y="2015204"/>
                    </a:lnTo>
                    <a:lnTo>
                      <a:pt x="3022473" y="2015681"/>
                    </a:lnTo>
                    <a:cubicBezTo>
                      <a:pt x="3020854" y="2020824"/>
                      <a:pt x="3019330" y="2025777"/>
                      <a:pt x="3017711" y="2030539"/>
                    </a:cubicBezTo>
                    <a:lnTo>
                      <a:pt x="3017711" y="2030539"/>
                    </a:lnTo>
                    <a:lnTo>
                      <a:pt x="3017711" y="2031492"/>
                    </a:lnTo>
                    <a:close/>
                    <a:moveTo>
                      <a:pt x="71914" y="2014156"/>
                    </a:moveTo>
                    <a:lnTo>
                      <a:pt x="71723" y="2013776"/>
                    </a:lnTo>
                    <a:cubicBezTo>
                      <a:pt x="70199" y="2008823"/>
                      <a:pt x="68675" y="2003870"/>
                      <a:pt x="67151" y="1999012"/>
                    </a:cubicBezTo>
                    <a:lnTo>
                      <a:pt x="66485" y="1997773"/>
                    </a:lnTo>
                    <a:lnTo>
                      <a:pt x="67247" y="1997583"/>
                    </a:lnTo>
                    <a:lnTo>
                      <a:pt x="127254" y="1979390"/>
                    </a:lnTo>
                    <a:lnTo>
                      <a:pt x="127254" y="1979867"/>
                    </a:lnTo>
                    <a:cubicBezTo>
                      <a:pt x="128683" y="1984153"/>
                      <a:pt x="130112" y="1988725"/>
                      <a:pt x="131921" y="1994726"/>
                    </a:cubicBezTo>
                    <a:lnTo>
                      <a:pt x="132112" y="1995202"/>
                    </a:lnTo>
                    <a:lnTo>
                      <a:pt x="131636" y="1995202"/>
                    </a:lnTo>
                    <a:cubicBezTo>
                      <a:pt x="131636" y="1995202"/>
                      <a:pt x="71914" y="2014156"/>
                      <a:pt x="71914" y="2014156"/>
                    </a:cubicBezTo>
                    <a:close/>
                    <a:moveTo>
                      <a:pt x="3031712" y="1985296"/>
                    </a:moveTo>
                    <a:lnTo>
                      <a:pt x="3031331" y="1985296"/>
                    </a:lnTo>
                    <a:lnTo>
                      <a:pt x="2971324" y="1967675"/>
                    </a:lnTo>
                    <a:lnTo>
                      <a:pt x="2971324" y="1967675"/>
                    </a:lnTo>
                    <a:cubicBezTo>
                      <a:pt x="2971324" y="1967675"/>
                      <a:pt x="2971324" y="1967675"/>
                      <a:pt x="2971324" y="1967675"/>
                    </a:cubicBezTo>
                    <a:lnTo>
                      <a:pt x="2971324" y="1967389"/>
                    </a:lnTo>
                    <a:cubicBezTo>
                      <a:pt x="2971324" y="1967389"/>
                      <a:pt x="2971038" y="1966627"/>
                      <a:pt x="2971038" y="1966627"/>
                    </a:cubicBezTo>
                    <a:lnTo>
                      <a:pt x="2971609" y="1966627"/>
                    </a:lnTo>
                    <a:cubicBezTo>
                      <a:pt x="2973229" y="1961388"/>
                      <a:pt x="2974562" y="1956721"/>
                      <a:pt x="2975706" y="1952339"/>
                    </a:cubicBezTo>
                    <a:lnTo>
                      <a:pt x="2975896" y="1951863"/>
                    </a:lnTo>
                    <a:lnTo>
                      <a:pt x="3036570" y="1969103"/>
                    </a:lnTo>
                    <a:lnTo>
                      <a:pt x="3036570" y="1969484"/>
                    </a:lnTo>
                    <a:cubicBezTo>
                      <a:pt x="3035142" y="1974247"/>
                      <a:pt x="3033617" y="1979295"/>
                      <a:pt x="3032284" y="1984343"/>
                    </a:cubicBezTo>
                    <a:lnTo>
                      <a:pt x="3032284" y="1984343"/>
                    </a:lnTo>
                    <a:lnTo>
                      <a:pt x="3031712" y="1985391"/>
                    </a:lnTo>
                    <a:close/>
                    <a:moveTo>
                      <a:pt x="58007" y="1967865"/>
                    </a:moveTo>
                    <a:lnTo>
                      <a:pt x="58007" y="1967389"/>
                    </a:lnTo>
                    <a:cubicBezTo>
                      <a:pt x="56388" y="1962245"/>
                      <a:pt x="55055" y="1957197"/>
                      <a:pt x="53721" y="1952339"/>
                    </a:cubicBezTo>
                    <a:lnTo>
                      <a:pt x="53721" y="1952339"/>
                    </a:lnTo>
                    <a:cubicBezTo>
                      <a:pt x="53721" y="1952339"/>
                      <a:pt x="50483" y="1952339"/>
                      <a:pt x="50483" y="1952339"/>
                    </a:cubicBezTo>
                    <a:lnTo>
                      <a:pt x="53531" y="1951482"/>
                    </a:lnTo>
                    <a:lnTo>
                      <a:pt x="53340" y="1950434"/>
                    </a:lnTo>
                    <a:lnTo>
                      <a:pt x="54197" y="1951196"/>
                    </a:lnTo>
                    <a:lnTo>
                      <a:pt x="114491" y="1934909"/>
                    </a:lnTo>
                    <a:lnTo>
                      <a:pt x="114491" y="1935385"/>
                    </a:lnTo>
                    <a:cubicBezTo>
                      <a:pt x="115919" y="1940338"/>
                      <a:pt x="117348" y="1945386"/>
                      <a:pt x="118682" y="1950339"/>
                    </a:cubicBezTo>
                    <a:lnTo>
                      <a:pt x="118682" y="1950815"/>
                    </a:lnTo>
                    <a:cubicBezTo>
                      <a:pt x="118682" y="1950815"/>
                      <a:pt x="58007" y="1967960"/>
                      <a:pt x="58007" y="1967960"/>
                    </a:cubicBezTo>
                    <a:close/>
                    <a:moveTo>
                      <a:pt x="3044762" y="1938909"/>
                    </a:moveTo>
                    <a:lnTo>
                      <a:pt x="3044285" y="1938909"/>
                    </a:lnTo>
                    <a:cubicBezTo>
                      <a:pt x="3044285" y="1938909"/>
                      <a:pt x="2983611" y="1923002"/>
                      <a:pt x="2983611" y="1923002"/>
                    </a:cubicBezTo>
                    <a:lnTo>
                      <a:pt x="2983611" y="1921383"/>
                    </a:lnTo>
                    <a:cubicBezTo>
                      <a:pt x="2983611" y="1921383"/>
                      <a:pt x="2983992" y="1921573"/>
                      <a:pt x="2983992" y="1921573"/>
                    </a:cubicBezTo>
                    <a:cubicBezTo>
                      <a:pt x="2985231" y="1916906"/>
                      <a:pt x="2986468" y="1912144"/>
                      <a:pt x="2987612" y="1907477"/>
                    </a:cubicBezTo>
                    <a:lnTo>
                      <a:pt x="2987802" y="1907000"/>
                    </a:lnTo>
                    <a:lnTo>
                      <a:pt x="3049048" y="1922336"/>
                    </a:lnTo>
                    <a:lnTo>
                      <a:pt x="3049048" y="1922812"/>
                    </a:lnTo>
                    <a:cubicBezTo>
                      <a:pt x="3047619" y="1927955"/>
                      <a:pt x="3046286" y="1933099"/>
                      <a:pt x="3044952" y="1938338"/>
                    </a:cubicBezTo>
                    <a:lnTo>
                      <a:pt x="3044952" y="1938909"/>
                    </a:lnTo>
                    <a:close/>
                    <a:moveTo>
                      <a:pt x="45625" y="1921193"/>
                    </a:moveTo>
                    <a:lnTo>
                      <a:pt x="45625" y="1920716"/>
                    </a:lnTo>
                    <a:cubicBezTo>
                      <a:pt x="44101" y="1915001"/>
                      <a:pt x="42863" y="1909858"/>
                      <a:pt x="41815" y="1905095"/>
                    </a:cubicBezTo>
                    <a:lnTo>
                      <a:pt x="41815" y="1904619"/>
                    </a:lnTo>
                    <a:cubicBezTo>
                      <a:pt x="41815" y="1904619"/>
                      <a:pt x="42101" y="1904333"/>
                      <a:pt x="42101" y="1904333"/>
                    </a:cubicBezTo>
                    <a:lnTo>
                      <a:pt x="103061" y="1889951"/>
                    </a:lnTo>
                    <a:lnTo>
                      <a:pt x="103346" y="1890617"/>
                    </a:lnTo>
                    <a:lnTo>
                      <a:pt x="103346" y="1890617"/>
                    </a:lnTo>
                    <a:cubicBezTo>
                      <a:pt x="103346" y="1890617"/>
                      <a:pt x="103727" y="1892046"/>
                      <a:pt x="103727" y="1892046"/>
                    </a:cubicBezTo>
                    <a:cubicBezTo>
                      <a:pt x="104775" y="1896523"/>
                      <a:pt x="105918" y="1901095"/>
                      <a:pt x="106966" y="1905476"/>
                    </a:cubicBezTo>
                    <a:lnTo>
                      <a:pt x="106966" y="1905953"/>
                    </a:lnTo>
                    <a:cubicBezTo>
                      <a:pt x="106966" y="1905953"/>
                      <a:pt x="106585" y="1906048"/>
                      <a:pt x="106585" y="1906048"/>
                    </a:cubicBezTo>
                    <a:lnTo>
                      <a:pt x="45720" y="1921193"/>
                    </a:lnTo>
                    <a:close/>
                    <a:moveTo>
                      <a:pt x="3055715" y="1891951"/>
                    </a:moveTo>
                    <a:lnTo>
                      <a:pt x="2994565" y="1878044"/>
                    </a:lnTo>
                    <a:lnTo>
                      <a:pt x="2994565" y="1877568"/>
                    </a:lnTo>
                    <a:cubicBezTo>
                      <a:pt x="2995899" y="1872520"/>
                      <a:pt x="2996946" y="1867376"/>
                      <a:pt x="2997994" y="1862328"/>
                    </a:cubicBezTo>
                    <a:lnTo>
                      <a:pt x="2997994" y="1861947"/>
                    </a:lnTo>
                    <a:cubicBezTo>
                      <a:pt x="2997994" y="1861947"/>
                      <a:pt x="3059811" y="1875282"/>
                      <a:pt x="3059811" y="1875282"/>
                    </a:cubicBezTo>
                    <a:lnTo>
                      <a:pt x="3059811" y="1875758"/>
                    </a:lnTo>
                    <a:cubicBezTo>
                      <a:pt x="3058478" y="1881664"/>
                      <a:pt x="3057240" y="1886712"/>
                      <a:pt x="3056287" y="1891475"/>
                    </a:cubicBezTo>
                    <a:lnTo>
                      <a:pt x="3055811" y="1891475"/>
                    </a:lnTo>
                    <a:lnTo>
                      <a:pt x="3055811" y="1891951"/>
                    </a:lnTo>
                    <a:close/>
                    <a:moveTo>
                      <a:pt x="34671" y="1874139"/>
                    </a:moveTo>
                    <a:lnTo>
                      <a:pt x="34671" y="1873663"/>
                    </a:lnTo>
                    <a:cubicBezTo>
                      <a:pt x="33433" y="1868424"/>
                      <a:pt x="32290" y="1863281"/>
                      <a:pt x="31242" y="1857947"/>
                    </a:cubicBezTo>
                    <a:lnTo>
                      <a:pt x="31242" y="1857470"/>
                    </a:lnTo>
                    <a:cubicBezTo>
                      <a:pt x="31242" y="1857470"/>
                      <a:pt x="31623" y="1857280"/>
                      <a:pt x="31623" y="1857280"/>
                    </a:cubicBezTo>
                    <a:lnTo>
                      <a:pt x="92964" y="1844707"/>
                    </a:lnTo>
                    <a:lnTo>
                      <a:pt x="92964" y="1845183"/>
                    </a:lnTo>
                    <a:cubicBezTo>
                      <a:pt x="94202" y="1850327"/>
                      <a:pt x="95250" y="1855375"/>
                      <a:pt x="96203" y="1860423"/>
                    </a:cubicBezTo>
                    <a:lnTo>
                      <a:pt x="96203" y="1860899"/>
                    </a:lnTo>
                    <a:cubicBezTo>
                      <a:pt x="96203" y="1860899"/>
                      <a:pt x="34576" y="1874139"/>
                      <a:pt x="34576" y="1874139"/>
                    </a:cubicBezTo>
                    <a:close/>
                    <a:moveTo>
                      <a:pt x="3066193" y="1844802"/>
                    </a:moveTo>
                    <a:lnTo>
                      <a:pt x="3065622" y="1844802"/>
                    </a:lnTo>
                    <a:cubicBezTo>
                      <a:pt x="3065622" y="1844802"/>
                      <a:pt x="3004090" y="1832705"/>
                      <a:pt x="3004090" y="1832705"/>
                    </a:cubicBezTo>
                    <a:lnTo>
                      <a:pt x="3004090" y="1832229"/>
                    </a:lnTo>
                    <a:cubicBezTo>
                      <a:pt x="3005138" y="1827657"/>
                      <a:pt x="3006090" y="1822609"/>
                      <a:pt x="3007138" y="1816989"/>
                    </a:cubicBezTo>
                    <a:lnTo>
                      <a:pt x="3007138" y="1816513"/>
                    </a:lnTo>
                    <a:cubicBezTo>
                      <a:pt x="3007138" y="1816513"/>
                      <a:pt x="3007710" y="1816513"/>
                      <a:pt x="3007710" y="1816513"/>
                    </a:cubicBezTo>
                    <a:lnTo>
                      <a:pt x="3069336" y="1827848"/>
                    </a:lnTo>
                    <a:lnTo>
                      <a:pt x="3069336" y="1828324"/>
                    </a:lnTo>
                    <a:cubicBezTo>
                      <a:pt x="3068288" y="1833563"/>
                      <a:pt x="3067241" y="1838801"/>
                      <a:pt x="3066193" y="1844135"/>
                    </a:cubicBezTo>
                    <a:lnTo>
                      <a:pt x="3066193" y="1844707"/>
                    </a:lnTo>
                    <a:close/>
                    <a:moveTo>
                      <a:pt x="25241" y="1826800"/>
                    </a:moveTo>
                    <a:lnTo>
                      <a:pt x="25241" y="1826323"/>
                    </a:lnTo>
                    <a:cubicBezTo>
                      <a:pt x="24194" y="1821085"/>
                      <a:pt x="23241" y="1815941"/>
                      <a:pt x="22384" y="1810798"/>
                    </a:cubicBezTo>
                    <a:lnTo>
                      <a:pt x="22193" y="1809940"/>
                    </a:lnTo>
                    <a:lnTo>
                      <a:pt x="22289" y="1809940"/>
                    </a:lnTo>
                    <a:lnTo>
                      <a:pt x="22289" y="1808321"/>
                    </a:lnTo>
                    <a:lnTo>
                      <a:pt x="23051" y="1809750"/>
                    </a:lnTo>
                    <a:lnTo>
                      <a:pt x="84582" y="1799177"/>
                    </a:lnTo>
                    <a:lnTo>
                      <a:pt x="84582" y="1799844"/>
                    </a:lnTo>
                    <a:cubicBezTo>
                      <a:pt x="85439" y="1804892"/>
                      <a:pt x="86297" y="1809940"/>
                      <a:pt x="87249" y="1815084"/>
                    </a:cubicBezTo>
                    <a:lnTo>
                      <a:pt x="87249" y="1815465"/>
                    </a:lnTo>
                    <a:cubicBezTo>
                      <a:pt x="87249" y="1815465"/>
                      <a:pt x="25241" y="1826800"/>
                      <a:pt x="25241" y="1826800"/>
                    </a:cubicBezTo>
                    <a:close/>
                    <a:moveTo>
                      <a:pt x="3074194" y="1797177"/>
                    </a:moveTo>
                    <a:lnTo>
                      <a:pt x="3013329" y="1787271"/>
                    </a:lnTo>
                    <a:lnTo>
                      <a:pt x="3013329" y="1787747"/>
                    </a:lnTo>
                    <a:lnTo>
                      <a:pt x="3012186" y="1787081"/>
                    </a:lnTo>
                    <a:lnTo>
                      <a:pt x="3012186" y="1786795"/>
                    </a:lnTo>
                    <a:cubicBezTo>
                      <a:pt x="3012186" y="1786795"/>
                      <a:pt x="3011615" y="1786128"/>
                      <a:pt x="3011615" y="1786128"/>
                    </a:cubicBezTo>
                    <a:lnTo>
                      <a:pt x="3011615" y="1786128"/>
                    </a:lnTo>
                    <a:lnTo>
                      <a:pt x="3010948" y="1785461"/>
                    </a:lnTo>
                    <a:lnTo>
                      <a:pt x="3012472" y="1786033"/>
                    </a:lnTo>
                    <a:lnTo>
                      <a:pt x="3012472" y="1785461"/>
                    </a:lnTo>
                    <a:cubicBezTo>
                      <a:pt x="3013329" y="1780699"/>
                      <a:pt x="3014091" y="1775936"/>
                      <a:pt x="3014758" y="1771269"/>
                    </a:cubicBezTo>
                    <a:lnTo>
                      <a:pt x="3014758" y="1770793"/>
                    </a:lnTo>
                    <a:cubicBezTo>
                      <a:pt x="3014758" y="1770793"/>
                      <a:pt x="3015329" y="1770888"/>
                      <a:pt x="3015329" y="1770888"/>
                    </a:cubicBezTo>
                    <a:lnTo>
                      <a:pt x="3077337" y="1780318"/>
                    </a:lnTo>
                    <a:lnTo>
                      <a:pt x="3077337" y="1780794"/>
                    </a:lnTo>
                    <a:cubicBezTo>
                      <a:pt x="3076384" y="1786319"/>
                      <a:pt x="3075623" y="1791367"/>
                      <a:pt x="3074765" y="1796225"/>
                    </a:cubicBezTo>
                    <a:lnTo>
                      <a:pt x="3074956" y="1796225"/>
                    </a:lnTo>
                    <a:lnTo>
                      <a:pt x="3074670" y="1797177"/>
                    </a:lnTo>
                    <a:lnTo>
                      <a:pt x="3074194" y="1797177"/>
                    </a:lnTo>
                    <a:cubicBezTo>
                      <a:pt x="3074194" y="1797177"/>
                      <a:pt x="3074194" y="1797177"/>
                      <a:pt x="3074194" y="1797177"/>
                    </a:cubicBezTo>
                    <a:close/>
                    <a:moveTo>
                      <a:pt x="17240" y="1779175"/>
                    </a:moveTo>
                    <a:lnTo>
                      <a:pt x="17240" y="1778698"/>
                    </a:lnTo>
                    <a:cubicBezTo>
                      <a:pt x="16383" y="1773364"/>
                      <a:pt x="15621" y="1768126"/>
                      <a:pt x="14859" y="1762697"/>
                    </a:cubicBezTo>
                    <a:lnTo>
                      <a:pt x="15240" y="1762125"/>
                    </a:lnTo>
                    <a:lnTo>
                      <a:pt x="77248" y="1753362"/>
                    </a:lnTo>
                    <a:lnTo>
                      <a:pt x="77438" y="1753934"/>
                    </a:lnTo>
                    <a:cubicBezTo>
                      <a:pt x="78010" y="1758410"/>
                      <a:pt x="78772" y="1763363"/>
                      <a:pt x="79724" y="1769269"/>
                    </a:cubicBezTo>
                    <a:lnTo>
                      <a:pt x="79724" y="1769745"/>
                    </a:lnTo>
                    <a:lnTo>
                      <a:pt x="79248" y="1769745"/>
                    </a:lnTo>
                    <a:cubicBezTo>
                      <a:pt x="79248" y="1769745"/>
                      <a:pt x="17240" y="1779175"/>
                      <a:pt x="17240" y="1779175"/>
                    </a:cubicBezTo>
                    <a:close/>
                    <a:moveTo>
                      <a:pt x="3080766" y="1751838"/>
                    </a:moveTo>
                    <a:lnTo>
                      <a:pt x="3080766" y="1749362"/>
                    </a:lnTo>
                    <a:lnTo>
                      <a:pt x="3018949" y="1741265"/>
                    </a:lnTo>
                    <a:lnTo>
                      <a:pt x="3018949" y="1740789"/>
                    </a:lnTo>
                    <a:cubicBezTo>
                      <a:pt x="3019806" y="1735074"/>
                      <a:pt x="3020473" y="1730121"/>
                      <a:pt x="3021044" y="1725359"/>
                    </a:cubicBezTo>
                    <a:lnTo>
                      <a:pt x="3021044" y="1724882"/>
                    </a:lnTo>
                    <a:lnTo>
                      <a:pt x="3083814" y="1732502"/>
                    </a:lnTo>
                    <a:lnTo>
                      <a:pt x="3083814" y="1732883"/>
                    </a:lnTo>
                    <a:cubicBezTo>
                      <a:pt x="3083243" y="1737551"/>
                      <a:pt x="3082576" y="1742218"/>
                      <a:pt x="3082004" y="1746790"/>
                    </a:cubicBezTo>
                    <a:lnTo>
                      <a:pt x="3081814" y="1748504"/>
                    </a:lnTo>
                    <a:lnTo>
                      <a:pt x="3081814" y="1748504"/>
                    </a:lnTo>
                    <a:lnTo>
                      <a:pt x="3081528" y="1749362"/>
                    </a:lnTo>
                    <a:lnTo>
                      <a:pt x="3081528" y="1749362"/>
                    </a:lnTo>
                    <a:lnTo>
                      <a:pt x="3080671" y="1751838"/>
                    </a:lnTo>
                    <a:close/>
                    <a:moveTo>
                      <a:pt x="10859" y="1731264"/>
                    </a:moveTo>
                    <a:lnTo>
                      <a:pt x="10859" y="1730788"/>
                    </a:lnTo>
                    <a:cubicBezTo>
                      <a:pt x="10097" y="1725549"/>
                      <a:pt x="9525" y="1720215"/>
                      <a:pt x="8954" y="1714786"/>
                    </a:cubicBezTo>
                    <a:lnTo>
                      <a:pt x="9335" y="1714119"/>
                    </a:lnTo>
                    <a:lnTo>
                      <a:pt x="71628" y="1707452"/>
                    </a:lnTo>
                    <a:lnTo>
                      <a:pt x="71628" y="1707928"/>
                    </a:lnTo>
                    <a:cubicBezTo>
                      <a:pt x="72295" y="1712976"/>
                      <a:pt x="72866" y="1718120"/>
                      <a:pt x="73533" y="1723358"/>
                    </a:cubicBezTo>
                    <a:lnTo>
                      <a:pt x="73533" y="1723835"/>
                    </a:lnTo>
                    <a:lnTo>
                      <a:pt x="10859" y="1731264"/>
                    </a:lnTo>
                    <a:close/>
                    <a:moveTo>
                      <a:pt x="3086672" y="1701451"/>
                    </a:moveTo>
                    <a:lnTo>
                      <a:pt x="3024378" y="1694783"/>
                    </a:lnTo>
                    <a:lnTo>
                      <a:pt x="3024378" y="1694117"/>
                    </a:lnTo>
                    <a:cubicBezTo>
                      <a:pt x="3024854" y="1689354"/>
                      <a:pt x="3025331" y="1684306"/>
                      <a:pt x="3025807" y="1679353"/>
                    </a:cubicBezTo>
                    <a:lnTo>
                      <a:pt x="3025807" y="1678877"/>
                    </a:lnTo>
                    <a:lnTo>
                      <a:pt x="3026283" y="1678877"/>
                    </a:lnTo>
                    <a:lnTo>
                      <a:pt x="3088767" y="1684401"/>
                    </a:lnTo>
                    <a:lnTo>
                      <a:pt x="3088767" y="1684877"/>
                    </a:lnTo>
                    <a:cubicBezTo>
                      <a:pt x="3088196" y="1690211"/>
                      <a:pt x="3087719" y="1695545"/>
                      <a:pt x="3087243" y="1700975"/>
                    </a:cubicBezTo>
                    <a:lnTo>
                      <a:pt x="3087243" y="1701451"/>
                    </a:lnTo>
                    <a:cubicBezTo>
                      <a:pt x="3087243" y="1701451"/>
                      <a:pt x="3086672" y="1701451"/>
                      <a:pt x="3086672" y="1701451"/>
                    </a:cubicBezTo>
                    <a:lnTo>
                      <a:pt x="3086672" y="1701451"/>
                    </a:lnTo>
                    <a:close/>
                    <a:moveTo>
                      <a:pt x="5906" y="1683258"/>
                    </a:moveTo>
                    <a:lnTo>
                      <a:pt x="5906" y="1682782"/>
                    </a:lnTo>
                    <a:cubicBezTo>
                      <a:pt x="5334" y="1676972"/>
                      <a:pt x="4953" y="1672114"/>
                      <a:pt x="4572" y="1667065"/>
                    </a:cubicBezTo>
                    <a:lnTo>
                      <a:pt x="3429" y="1667065"/>
                    </a:lnTo>
                    <a:lnTo>
                      <a:pt x="5429" y="1665732"/>
                    </a:lnTo>
                    <a:lnTo>
                      <a:pt x="5429" y="1666113"/>
                    </a:lnTo>
                    <a:lnTo>
                      <a:pt x="67532" y="1661351"/>
                    </a:lnTo>
                    <a:lnTo>
                      <a:pt x="67532" y="1661922"/>
                    </a:lnTo>
                    <a:cubicBezTo>
                      <a:pt x="67913" y="1667351"/>
                      <a:pt x="68390" y="1672685"/>
                      <a:pt x="68771" y="1677353"/>
                    </a:cubicBezTo>
                    <a:lnTo>
                      <a:pt x="68771" y="1677829"/>
                    </a:lnTo>
                    <a:cubicBezTo>
                      <a:pt x="68771" y="1677829"/>
                      <a:pt x="68390" y="1677829"/>
                      <a:pt x="68390" y="1677829"/>
                    </a:cubicBezTo>
                    <a:lnTo>
                      <a:pt x="5906" y="1683258"/>
                    </a:lnTo>
                    <a:close/>
                    <a:moveTo>
                      <a:pt x="3090672" y="1653350"/>
                    </a:moveTo>
                    <a:lnTo>
                      <a:pt x="3090672" y="1653350"/>
                    </a:lnTo>
                    <a:lnTo>
                      <a:pt x="3028093" y="1648778"/>
                    </a:lnTo>
                    <a:cubicBezTo>
                      <a:pt x="3028474" y="1643920"/>
                      <a:pt x="3028759" y="1638776"/>
                      <a:pt x="3029141" y="1633156"/>
                    </a:cubicBezTo>
                    <a:lnTo>
                      <a:pt x="3029141" y="1632680"/>
                    </a:lnTo>
                    <a:lnTo>
                      <a:pt x="3092196" y="1636395"/>
                    </a:lnTo>
                    <a:lnTo>
                      <a:pt x="3092196" y="1636871"/>
                    </a:lnTo>
                    <a:cubicBezTo>
                      <a:pt x="3091910" y="1642301"/>
                      <a:pt x="3091529" y="1647730"/>
                      <a:pt x="3091149" y="1652873"/>
                    </a:cubicBezTo>
                    <a:lnTo>
                      <a:pt x="3090672" y="1653445"/>
                    </a:lnTo>
                    <a:close/>
                    <a:moveTo>
                      <a:pt x="2381" y="1635062"/>
                    </a:moveTo>
                    <a:lnTo>
                      <a:pt x="2381" y="1634681"/>
                    </a:lnTo>
                    <a:cubicBezTo>
                      <a:pt x="2096" y="1629347"/>
                      <a:pt x="1810" y="1623917"/>
                      <a:pt x="1524" y="1618583"/>
                    </a:cubicBezTo>
                    <a:lnTo>
                      <a:pt x="2000" y="1617821"/>
                    </a:lnTo>
                    <a:lnTo>
                      <a:pt x="64675" y="1615059"/>
                    </a:lnTo>
                    <a:lnTo>
                      <a:pt x="64675" y="1615726"/>
                    </a:lnTo>
                    <a:cubicBezTo>
                      <a:pt x="64865" y="1620774"/>
                      <a:pt x="65151" y="1625918"/>
                      <a:pt x="65437" y="1631061"/>
                    </a:cubicBezTo>
                    <a:lnTo>
                      <a:pt x="65437" y="1631537"/>
                    </a:lnTo>
                    <a:lnTo>
                      <a:pt x="2381" y="1634966"/>
                    </a:lnTo>
                    <a:close/>
                    <a:moveTo>
                      <a:pt x="3093244" y="1605153"/>
                    </a:moveTo>
                    <a:lnTo>
                      <a:pt x="3030569" y="1602296"/>
                    </a:lnTo>
                    <a:cubicBezTo>
                      <a:pt x="3030760" y="1596676"/>
                      <a:pt x="3030951" y="1591628"/>
                      <a:pt x="3031046" y="1586865"/>
                    </a:cubicBezTo>
                    <a:lnTo>
                      <a:pt x="3031046" y="1586389"/>
                    </a:lnTo>
                    <a:lnTo>
                      <a:pt x="3031522" y="1586389"/>
                    </a:lnTo>
                    <a:lnTo>
                      <a:pt x="3094291" y="1588103"/>
                    </a:lnTo>
                    <a:lnTo>
                      <a:pt x="3094291" y="1588580"/>
                    </a:lnTo>
                    <a:cubicBezTo>
                      <a:pt x="3094101" y="1594771"/>
                      <a:pt x="3093911" y="1599819"/>
                      <a:pt x="3093720" y="1604581"/>
                    </a:cubicBezTo>
                    <a:lnTo>
                      <a:pt x="3093244" y="1605153"/>
                    </a:lnTo>
                    <a:close/>
                    <a:moveTo>
                      <a:pt x="476" y="1586865"/>
                    </a:moveTo>
                    <a:lnTo>
                      <a:pt x="476" y="1586389"/>
                    </a:lnTo>
                    <a:cubicBezTo>
                      <a:pt x="381" y="1581340"/>
                      <a:pt x="191" y="1576006"/>
                      <a:pt x="95" y="1570292"/>
                    </a:cubicBezTo>
                    <a:lnTo>
                      <a:pt x="95" y="1569815"/>
                    </a:lnTo>
                    <a:lnTo>
                      <a:pt x="572" y="1569815"/>
                    </a:lnTo>
                    <a:cubicBezTo>
                      <a:pt x="572" y="1569815"/>
                      <a:pt x="63341" y="1568672"/>
                      <a:pt x="63341" y="1568672"/>
                    </a:cubicBezTo>
                    <a:lnTo>
                      <a:pt x="63341" y="1569244"/>
                    </a:lnTo>
                    <a:cubicBezTo>
                      <a:pt x="63341" y="1574292"/>
                      <a:pt x="63532" y="1579626"/>
                      <a:pt x="63627" y="1584770"/>
                    </a:cubicBezTo>
                    <a:lnTo>
                      <a:pt x="63627" y="1585246"/>
                    </a:lnTo>
                    <a:lnTo>
                      <a:pt x="476" y="1586865"/>
                    </a:lnTo>
                    <a:close/>
                    <a:moveTo>
                      <a:pt x="3094291" y="1556956"/>
                    </a:moveTo>
                    <a:lnTo>
                      <a:pt x="3031617" y="1556004"/>
                    </a:lnTo>
                    <a:lnTo>
                      <a:pt x="3031617" y="1554480"/>
                    </a:lnTo>
                    <a:lnTo>
                      <a:pt x="3032094" y="1554004"/>
                    </a:lnTo>
                    <a:lnTo>
                      <a:pt x="3094768" y="1554766"/>
                    </a:lnTo>
                    <a:lnTo>
                      <a:pt x="3094291" y="1556956"/>
                    </a:lnTo>
                    <a:close/>
                    <a:moveTo>
                      <a:pt x="63151" y="1538954"/>
                    </a:moveTo>
                    <a:lnTo>
                      <a:pt x="62675" y="1538954"/>
                    </a:lnTo>
                    <a:lnTo>
                      <a:pt x="0" y="1538573"/>
                    </a:lnTo>
                    <a:lnTo>
                      <a:pt x="0" y="1538097"/>
                    </a:lnTo>
                    <a:cubicBezTo>
                      <a:pt x="0" y="1532763"/>
                      <a:pt x="95" y="1527429"/>
                      <a:pt x="191" y="1522000"/>
                    </a:cubicBezTo>
                    <a:lnTo>
                      <a:pt x="667" y="1521428"/>
                    </a:lnTo>
                    <a:lnTo>
                      <a:pt x="63341" y="1523429"/>
                    </a:lnTo>
                    <a:lnTo>
                      <a:pt x="63341" y="1525619"/>
                    </a:lnTo>
                    <a:cubicBezTo>
                      <a:pt x="63341" y="1529810"/>
                      <a:pt x="63341" y="1534192"/>
                      <a:pt x="63151" y="1538478"/>
                    </a:cubicBezTo>
                    <a:lnTo>
                      <a:pt x="63151" y="1538954"/>
                    </a:lnTo>
                    <a:close/>
                    <a:moveTo>
                      <a:pt x="64103" y="1492663"/>
                    </a:moveTo>
                    <a:lnTo>
                      <a:pt x="1048" y="1490377"/>
                    </a:lnTo>
                    <a:lnTo>
                      <a:pt x="1048" y="1489901"/>
                    </a:lnTo>
                    <a:cubicBezTo>
                      <a:pt x="1238" y="1483995"/>
                      <a:pt x="1429" y="1478947"/>
                      <a:pt x="1715" y="1473803"/>
                    </a:cubicBezTo>
                    <a:lnTo>
                      <a:pt x="2191" y="1473232"/>
                    </a:lnTo>
                    <a:lnTo>
                      <a:pt x="64865" y="1476280"/>
                    </a:lnTo>
                    <a:lnTo>
                      <a:pt x="64865" y="1477137"/>
                    </a:lnTo>
                    <a:cubicBezTo>
                      <a:pt x="64580" y="1481995"/>
                      <a:pt x="64389" y="1487043"/>
                      <a:pt x="64199" y="1492187"/>
                    </a:cubicBezTo>
                    <a:lnTo>
                      <a:pt x="64199" y="1492663"/>
                    </a:lnTo>
                    <a:close/>
                    <a:moveTo>
                      <a:pt x="66580" y="1446467"/>
                    </a:moveTo>
                    <a:lnTo>
                      <a:pt x="3524" y="1442276"/>
                    </a:lnTo>
                    <a:lnTo>
                      <a:pt x="3715" y="1439799"/>
                    </a:lnTo>
                    <a:cubicBezTo>
                      <a:pt x="4001" y="1435132"/>
                      <a:pt x="4382" y="1430369"/>
                      <a:pt x="4763" y="1425702"/>
                    </a:cubicBezTo>
                    <a:lnTo>
                      <a:pt x="5239" y="1425131"/>
                    </a:lnTo>
                    <a:lnTo>
                      <a:pt x="67723" y="1430084"/>
                    </a:lnTo>
                    <a:lnTo>
                      <a:pt x="67723" y="1430846"/>
                    </a:lnTo>
                    <a:cubicBezTo>
                      <a:pt x="67247" y="1435989"/>
                      <a:pt x="66961" y="1441133"/>
                      <a:pt x="66580" y="1445990"/>
                    </a:cubicBezTo>
                    <a:lnTo>
                      <a:pt x="66580" y="1446467"/>
                    </a:lnTo>
                    <a:close/>
                    <a:moveTo>
                      <a:pt x="70295" y="1400270"/>
                    </a:moveTo>
                    <a:lnTo>
                      <a:pt x="7430" y="1394174"/>
                    </a:lnTo>
                    <a:lnTo>
                      <a:pt x="7430" y="1393698"/>
                    </a:lnTo>
                    <a:cubicBezTo>
                      <a:pt x="7906" y="1389031"/>
                      <a:pt x="8477" y="1383411"/>
                      <a:pt x="9144" y="1377601"/>
                    </a:cubicBezTo>
                    <a:lnTo>
                      <a:pt x="9144" y="1377125"/>
                    </a:lnTo>
                    <a:lnTo>
                      <a:pt x="9716" y="1377125"/>
                    </a:lnTo>
                    <a:lnTo>
                      <a:pt x="72104" y="1383887"/>
                    </a:lnTo>
                    <a:lnTo>
                      <a:pt x="72104" y="1384459"/>
                    </a:lnTo>
                    <a:cubicBezTo>
                      <a:pt x="71342" y="1389793"/>
                      <a:pt x="70771" y="1395222"/>
                      <a:pt x="70390" y="1399794"/>
                    </a:cubicBezTo>
                    <a:lnTo>
                      <a:pt x="70390" y="1400270"/>
                    </a:lnTo>
                    <a:close/>
                    <a:moveTo>
                      <a:pt x="75533" y="1354360"/>
                    </a:moveTo>
                    <a:lnTo>
                      <a:pt x="12859" y="1346168"/>
                    </a:lnTo>
                    <a:lnTo>
                      <a:pt x="12859" y="1345692"/>
                    </a:lnTo>
                    <a:cubicBezTo>
                      <a:pt x="13621" y="1340263"/>
                      <a:pt x="14383" y="1334834"/>
                      <a:pt x="15050" y="1330166"/>
                    </a:cubicBezTo>
                    <a:lnTo>
                      <a:pt x="11525" y="1329309"/>
                    </a:lnTo>
                    <a:lnTo>
                      <a:pt x="15240" y="1329309"/>
                    </a:lnTo>
                    <a:lnTo>
                      <a:pt x="16097" y="1325404"/>
                    </a:lnTo>
                    <a:lnTo>
                      <a:pt x="16097" y="1329214"/>
                    </a:lnTo>
                    <a:lnTo>
                      <a:pt x="77819" y="1337977"/>
                    </a:lnTo>
                    <a:lnTo>
                      <a:pt x="77819" y="1338453"/>
                    </a:lnTo>
                    <a:cubicBezTo>
                      <a:pt x="76962" y="1343597"/>
                      <a:pt x="76295" y="1348645"/>
                      <a:pt x="75533" y="1353884"/>
                    </a:cubicBezTo>
                    <a:lnTo>
                      <a:pt x="75533" y="1354360"/>
                    </a:lnTo>
                    <a:close/>
                    <a:moveTo>
                      <a:pt x="82201" y="1308545"/>
                    </a:moveTo>
                    <a:lnTo>
                      <a:pt x="19812" y="1298353"/>
                    </a:lnTo>
                    <a:lnTo>
                      <a:pt x="19812" y="1297877"/>
                    </a:lnTo>
                    <a:cubicBezTo>
                      <a:pt x="20669" y="1293114"/>
                      <a:pt x="21527" y="1288066"/>
                      <a:pt x="22479" y="1282541"/>
                    </a:cubicBezTo>
                    <a:lnTo>
                      <a:pt x="22479" y="1282541"/>
                    </a:lnTo>
                    <a:lnTo>
                      <a:pt x="22765" y="1281494"/>
                    </a:lnTo>
                    <a:lnTo>
                      <a:pt x="23146" y="1281494"/>
                    </a:lnTo>
                    <a:lnTo>
                      <a:pt x="84963" y="1292162"/>
                    </a:lnTo>
                    <a:lnTo>
                      <a:pt x="84963" y="1292733"/>
                    </a:lnTo>
                    <a:cubicBezTo>
                      <a:pt x="83915" y="1297781"/>
                      <a:pt x="83058" y="1302925"/>
                      <a:pt x="82296" y="1307973"/>
                    </a:cubicBezTo>
                    <a:lnTo>
                      <a:pt x="82296" y="1308449"/>
                    </a:lnTo>
                    <a:close/>
                    <a:moveTo>
                      <a:pt x="90297" y="1262920"/>
                    </a:moveTo>
                    <a:lnTo>
                      <a:pt x="28289" y="1250918"/>
                    </a:lnTo>
                    <a:lnTo>
                      <a:pt x="28956" y="1247585"/>
                    </a:lnTo>
                    <a:cubicBezTo>
                      <a:pt x="29813" y="1243394"/>
                      <a:pt x="30575" y="1239203"/>
                      <a:pt x="31433" y="1235107"/>
                    </a:cubicBezTo>
                    <a:lnTo>
                      <a:pt x="31337" y="1235107"/>
                    </a:lnTo>
                    <a:lnTo>
                      <a:pt x="31528" y="1234154"/>
                    </a:lnTo>
                    <a:lnTo>
                      <a:pt x="31528" y="1234154"/>
                    </a:lnTo>
                    <a:lnTo>
                      <a:pt x="32385" y="1230154"/>
                    </a:lnTo>
                    <a:lnTo>
                      <a:pt x="32385" y="1234250"/>
                    </a:lnTo>
                    <a:lnTo>
                      <a:pt x="93536" y="1246727"/>
                    </a:lnTo>
                    <a:lnTo>
                      <a:pt x="93345" y="1247775"/>
                    </a:lnTo>
                    <a:lnTo>
                      <a:pt x="93345" y="1247775"/>
                    </a:lnTo>
                    <a:lnTo>
                      <a:pt x="92869" y="1250156"/>
                    </a:lnTo>
                    <a:cubicBezTo>
                      <a:pt x="92012" y="1254252"/>
                      <a:pt x="91154" y="1258348"/>
                      <a:pt x="90392" y="1262444"/>
                    </a:cubicBezTo>
                    <a:lnTo>
                      <a:pt x="90392" y="1262920"/>
                    </a:lnTo>
                    <a:close/>
                    <a:moveTo>
                      <a:pt x="99822" y="1217676"/>
                    </a:moveTo>
                    <a:lnTo>
                      <a:pt x="38291" y="1203674"/>
                    </a:lnTo>
                    <a:lnTo>
                      <a:pt x="38291" y="1203198"/>
                    </a:lnTo>
                    <a:cubicBezTo>
                      <a:pt x="39719" y="1197388"/>
                      <a:pt x="40862" y="1192339"/>
                      <a:pt x="41910" y="1187482"/>
                    </a:cubicBezTo>
                    <a:lnTo>
                      <a:pt x="41910" y="1186910"/>
                    </a:lnTo>
                    <a:lnTo>
                      <a:pt x="42577" y="1187101"/>
                    </a:lnTo>
                    <a:lnTo>
                      <a:pt x="103537" y="1201579"/>
                    </a:lnTo>
                    <a:lnTo>
                      <a:pt x="103537" y="1201579"/>
                    </a:lnTo>
                    <a:cubicBezTo>
                      <a:pt x="103537" y="1201579"/>
                      <a:pt x="103537" y="1201579"/>
                      <a:pt x="103537" y="1201579"/>
                    </a:cubicBezTo>
                    <a:lnTo>
                      <a:pt x="103537" y="1202627"/>
                    </a:lnTo>
                    <a:lnTo>
                      <a:pt x="103251" y="1202627"/>
                    </a:lnTo>
                    <a:cubicBezTo>
                      <a:pt x="102108" y="1207389"/>
                      <a:pt x="100965" y="1212247"/>
                      <a:pt x="99917" y="1217105"/>
                    </a:cubicBezTo>
                    <a:lnTo>
                      <a:pt x="99917" y="1217581"/>
                    </a:lnTo>
                    <a:close/>
                    <a:moveTo>
                      <a:pt x="110776" y="1172718"/>
                    </a:moveTo>
                    <a:lnTo>
                      <a:pt x="49625" y="1156811"/>
                    </a:lnTo>
                    <a:lnTo>
                      <a:pt x="49625" y="1156335"/>
                    </a:lnTo>
                    <a:cubicBezTo>
                      <a:pt x="51149" y="1151001"/>
                      <a:pt x="52578" y="1145858"/>
                      <a:pt x="53816" y="1140905"/>
                    </a:cubicBezTo>
                    <a:lnTo>
                      <a:pt x="53816" y="1140238"/>
                    </a:lnTo>
                    <a:lnTo>
                      <a:pt x="54483" y="1140238"/>
                    </a:lnTo>
                    <a:lnTo>
                      <a:pt x="113919" y="1156430"/>
                    </a:lnTo>
                    <a:lnTo>
                      <a:pt x="113919" y="1156430"/>
                    </a:lnTo>
                    <a:cubicBezTo>
                      <a:pt x="113919" y="1156430"/>
                      <a:pt x="115062" y="1156811"/>
                      <a:pt x="115062" y="1156811"/>
                    </a:cubicBezTo>
                    <a:lnTo>
                      <a:pt x="115062" y="1156811"/>
                    </a:lnTo>
                    <a:cubicBezTo>
                      <a:pt x="115062" y="1156811"/>
                      <a:pt x="115062" y="1156811"/>
                      <a:pt x="115062" y="1156811"/>
                    </a:cubicBezTo>
                    <a:lnTo>
                      <a:pt x="114872" y="1157669"/>
                    </a:lnTo>
                    <a:lnTo>
                      <a:pt x="114681" y="1157669"/>
                    </a:lnTo>
                    <a:cubicBezTo>
                      <a:pt x="113348" y="1162431"/>
                      <a:pt x="112014" y="1167289"/>
                      <a:pt x="110871" y="1172147"/>
                    </a:cubicBezTo>
                    <a:lnTo>
                      <a:pt x="110871" y="1172623"/>
                    </a:lnTo>
                    <a:close/>
                    <a:moveTo>
                      <a:pt x="123063" y="1128141"/>
                    </a:moveTo>
                    <a:lnTo>
                      <a:pt x="62484" y="1110329"/>
                    </a:lnTo>
                    <a:lnTo>
                      <a:pt x="62484" y="1109853"/>
                    </a:lnTo>
                    <a:cubicBezTo>
                      <a:pt x="64199" y="1104710"/>
                      <a:pt x="65723" y="1099661"/>
                      <a:pt x="67247" y="1094423"/>
                    </a:cubicBezTo>
                    <a:lnTo>
                      <a:pt x="68104" y="1090327"/>
                    </a:lnTo>
                    <a:lnTo>
                      <a:pt x="68104" y="1094137"/>
                    </a:lnTo>
                    <a:cubicBezTo>
                      <a:pt x="68104" y="1094137"/>
                      <a:pt x="127730" y="1112330"/>
                      <a:pt x="127730" y="1112330"/>
                    </a:cubicBezTo>
                    <a:lnTo>
                      <a:pt x="127730" y="1112330"/>
                    </a:lnTo>
                    <a:lnTo>
                      <a:pt x="127730" y="1112901"/>
                    </a:lnTo>
                    <a:cubicBezTo>
                      <a:pt x="126111" y="1117664"/>
                      <a:pt x="124587" y="1122712"/>
                      <a:pt x="123254" y="1127665"/>
                    </a:cubicBezTo>
                    <a:lnTo>
                      <a:pt x="123063" y="1128141"/>
                    </a:lnTo>
                    <a:close/>
                    <a:moveTo>
                      <a:pt x="127159" y="1112711"/>
                    </a:moveTo>
                    <a:lnTo>
                      <a:pt x="127159" y="1113187"/>
                    </a:lnTo>
                    <a:cubicBezTo>
                      <a:pt x="127159" y="1113187"/>
                      <a:pt x="127159" y="1112711"/>
                      <a:pt x="127159" y="1112711"/>
                    </a:cubicBezTo>
                    <a:close/>
                    <a:moveTo>
                      <a:pt x="136874" y="1083850"/>
                    </a:moveTo>
                    <a:lnTo>
                      <a:pt x="76867" y="1064133"/>
                    </a:lnTo>
                    <a:lnTo>
                      <a:pt x="77153" y="1063276"/>
                    </a:lnTo>
                    <a:cubicBezTo>
                      <a:pt x="78772" y="1058323"/>
                      <a:pt x="80391" y="1053275"/>
                      <a:pt x="82010" y="1048417"/>
                    </a:cubicBezTo>
                    <a:lnTo>
                      <a:pt x="82487" y="1047940"/>
                    </a:lnTo>
                    <a:lnTo>
                      <a:pt x="82677" y="1047940"/>
                    </a:lnTo>
                    <a:cubicBezTo>
                      <a:pt x="82677" y="1047940"/>
                      <a:pt x="142018" y="1068229"/>
                      <a:pt x="142018" y="1068229"/>
                    </a:cubicBezTo>
                    <a:lnTo>
                      <a:pt x="141827" y="1068800"/>
                    </a:lnTo>
                    <a:cubicBezTo>
                      <a:pt x="140303" y="1073182"/>
                      <a:pt x="138589" y="1078325"/>
                      <a:pt x="136970" y="1083373"/>
                    </a:cubicBezTo>
                    <a:lnTo>
                      <a:pt x="136970" y="1083850"/>
                    </a:lnTo>
                    <a:close/>
                    <a:moveTo>
                      <a:pt x="151924" y="1040035"/>
                    </a:moveTo>
                    <a:lnTo>
                      <a:pt x="92583" y="1018413"/>
                    </a:lnTo>
                    <a:lnTo>
                      <a:pt x="92774" y="1018032"/>
                    </a:lnTo>
                    <a:cubicBezTo>
                      <a:pt x="94488" y="1013365"/>
                      <a:pt x="96203" y="1008507"/>
                      <a:pt x="98203" y="1003268"/>
                    </a:cubicBezTo>
                    <a:lnTo>
                      <a:pt x="98203" y="1003268"/>
                    </a:lnTo>
                    <a:lnTo>
                      <a:pt x="98489" y="1002411"/>
                    </a:lnTo>
                    <a:lnTo>
                      <a:pt x="98965" y="1002602"/>
                    </a:lnTo>
                    <a:lnTo>
                      <a:pt x="98965" y="1002602"/>
                    </a:lnTo>
                    <a:cubicBezTo>
                      <a:pt x="98965" y="1002602"/>
                      <a:pt x="157734" y="1024414"/>
                      <a:pt x="157734" y="1024414"/>
                    </a:cubicBezTo>
                    <a:lnTo>
                      <a:pt x="157448" y="1025080"/>
                    </a:lnTo>
                    <a:cubicBezTo>
                      <a:pt x="155639" y="1029843"/>
                      <a:pt x="153924" y="1034796"/>
                      <a:pt x="152114" y="1039559"/>
                    </a:cubicBezTo>
                    <a:lnTo>
                      <a:pt x="151924" y="1040035"/>
                    </a:lnTo>
                    <a:close/>
                    <a:moveTo>
                      <a:pt x="168497" y="996696"/>
                    </a:moveTo>
                    <a:lnTo>
                      <a:pt x="109919" y="973264"/>
                    </a:lnTo>
                    <a:lnTo>
                      <a:pt x="109919" y="972788"/>
                    </a:lnTo>
                    <a:cubicBezTo>
                      <a:pt x="111919" y="968312"/>
                      <a:pt x="113824" y="963359"/>
                      <a:pt x="116110" y="957929"/>
                    </a:cubicBezTo>
                    <a:lnTo>
                      <a:pt x="116300" y="957453"/>
                    </a:lnTo>
                    <a:lnTo>
                      <a:pt x="116396" y="957453"/>
                    </a:lnTo>
                    <a:cubicBezTo>
                      <a:pt x="116396" y="957453"/>
                      <a:pt x="116396" y="957453"/>
                      <a:pt x="116396" y="957453"/>
                    </a:cubicBezTo>
                    <a:lnTo>
                      <a:pt x="116777" y="957644"/>
                    </a:lnTo>
                    <a:lnTo>
                      <a:pt x="174784" y="981456"/>
                    </a:lnTo>
                    <a:lnTo>
                      <a:pt x="174498" y="981932"/>
                    </a:lnTo>
                    <a:cubicBezTo>
                      <a:pt x="172593" y="986695"/>
                      <a:pt x="170688" y="991457"/>
                      <a:pt x="168783" y="996220"/>
                    </a:cubicBezTo>
                    <a:lnTo>
                      <a:pt x="168593" y="996601"/>
                    </a:lnTo>
                    <a:close/>
                    <a:moveTo>
                      <a:pt x="116491" y="958215"/>
                    </a:moveTo>
                    <a:lnTo>
                      <a:pt x="116300" y="958691"/>
                    </a:lnTo>
                    <a:lnTo>
                      <a:pt x="116491" y="958215"/>
                    </a:lnTo>
                    <a:close/>
                    <a:moveTo>
                      <a:pt x="186309" y="954214"/>
                    </a:moveTo>
                    <a:lnTo>
                      <a:pt x="185928" y="954024"/>
                    </a:lnTo>
                    <a:lnTo>
                      <a:pt x="128397" y="928973"/>
                    </a:lnTo>
                    <a:lnTo>
                      <a:pt x="128588" y="928592"/>
                    </a:lnTo>
                    <a:cubicBezTo>
                      <a:pt x="130493" y="924306"/>
                      <a:pt x="132588" y="919258"/>
                      <a:pt x="134874" y="914305"/>
                    </a:cubicBezTo>
                    <a:lnTo>
                      <a:pt x="134874" y="914305"/>
                    </a:lnTo>
                    <a:cubicBezTo>
                      <a:pt x="134874" y="914305"/>
                      <a:pt x="134684" y="914114"/>
                      <a:pt x="134684" y="914114"/>
                    </a:cubicBezTo>
                    <a:lnTo>
                      <a:pt x="135160" y="913447"/>
                    </a:lnTo>
                    <a:lnTo>
                      <a:pt x="135160" y="913447"/>
                    </a:lnTo>
                    <a:lnTo>
                      <a:pt x="136684" y="911543"/>
                    </a:lnTo>
                    <a:lnTo>
                      <a:pt x="135922" y="913733"/>
                    </a:lnTo>
                    <a:lnTo>
                      <a:pt x="192881" y="939260"/>
                    </a:lnTo>
                    <a:lnTo>
                      <a:pt x="192596" y="939737"/>
                    </a:lnTo>
                    <a:cubicBezTo>
                      <a:pt x="190405" y="944404"/>
                      <a:pt x="188405" y="949166"/>
                      <a:pt x="186309" y="953834"/>
                    </a:cubicBezTo>
                    <a:lnTo>
                      <a:pt x="186119" y="954214"/>
                    </a:lnTo>
                    <a:close/>
                    <a:moveTo>
                      <a:pt x="205454" y="912209"/>
                    </a:moveTo>
                    <a:lnTo>
                      <a:pt x="204978" y="912019"/>
                    </a:lnTo>
                    <a:lnTo>
                      <a:pt x="148304" y="885158"/>
                    </a:lnTo>
                    <a:lnTo>
                      <a:pt x="148495" y="884682"/>
                    </a:lnTo>
                    <a:cubicBezTo>
                      <a:pt x="150781" y="879920"/>
                      <a:pt x="153067" y="875062"/>
                      <a:pt x="155448" y="870299"/>
                    </a:cubicBezTo>
                    <a:lnTo>
                      <a:pt x="155448" y="869633"/>
                    </a:lnTo>
                    <a:lnTo>
                      <a:pt x="156115" y="869918"/>
                    </a:lnTo>
                    <a:lnTo>
                      <a:pt x="212503" y="897350"/>
                    </a:lnTo>
                    <a:lnTo>
                      <a:pt x="212503" y="897350"/>
                    </a:lnTo>
                    <a:cubicBezTo>
                      <a:pt x="212503" y="897350"/>
                      <a:pt x="212122" y="898303"/>
                      <a:pt x="212122" y="898303"/>
                    </a:cubicBezTo>
                    <a:cubicBezTo>
                      <a:pt x="209836" y="902780"/>
                      <a:pt x="207740" y="907352"/>
                      <a:pt x="205645" y="911828"/>
                    </a:cubicBezTo>
                    <a:lnTo>
                      <a:pt x="205454" y="912209"/>
                    </a:lnTo>
                    <a:close/>
                    <a:moveTo>
                      <a:pt x="155924" y="870490"/>
                    </a:moveTo>
                    <a:lnTo>
                      <a:pt x="155639" y="870871"/>
                    </a:lnTo>
                    <a:lnTo>
                      <a:pt x="155924" y="870490"/>
                    </a:lnTo>
                    <a:close/>
                    <a:moveTo>
                      <a:pt x="225838" y="870776"/>
                    </a:moveTo>
                    <a:lnTo>
                      <a:pt x="225457" y="870585"/>
                    </a:lnTo>
                    <a:lnTo>
                      <a:pt x="169640" y="841915"/>
                    </a:lnTo>
                    <a:lnTo>
                      <a:pt x="169831" y="841534"/>
                    </a:lnTo>
                    <a:cubicBezTo>
                      <a:pt x="172212" y="836867"/>
                      <a:pt x="174593" y="832199"/>
                      <a:pt x="177070" y="827627"/>
                    </a:cubicBezTo>
                    <a:lnTo>
                      <a:pt x="176975" y="827627"/>
                    </a:lnTo>
                    <a:cubicBezTo>
                      <a:pt x="176975" y="827627"/>
                      <a:pt x="178975" y="825055"/>
                      <a:pt x="178975" y="825055"/>
                    </a:cubicBezTo>
                    <a:lnTo>
                      <a:pt x="178308" y="827151"/>
                    </a:lnTo>
                    <a:lnTo>
                      <a:pt x="233458" y="856012"/>
                    </a:lnTo>
                    <a:lnTo>
                      <a:pt x="233458" y="856202"/>
                    </a:lnTo>
                    <a:cubicBezTo>
                      <a:pt x="233458" y="856202"/>
                      <a:pt x="233458" y="856202"/>
                      <a:pt x="233458" y="856202"/>
                    </a:cubicBezTo>
                    <a:lnTo>
                      <a:pt x="233458" y="856202"/>
                    </a:lnTo>
                    <a:cubicBezTo>
                      <a:pt x="233458" y="856202"/>
                      <a:pt x="234887" y="856964"/>
                      <a:pt x="234887" y="856964"/>
                    </a:cubicBezTo>
                    <a:lnTo>
                      <a:pt x="233172" y="856964"/>
                    </a:lnTo>
                    <a:lnTo>
                      <a:pt x="233172" y="857726"/>
                    </a:lnTo>
                    <a:lnTo>
                      <a:pt x="232791" y="857345"/>
                    </a:lnTo>
                    <a:cubicBezTo>
                      <a:pt x="230505" y="861631"/>
                      <a:pt x="228314" y="866013"/>
                      <a:pt x="226028" y="870395"/>
                    </a:cubicBezTo>
                    <a:lnTo>
                      <a:pt x="225838" y="870776"/>
                    </a:lnTo>
                    <a:close/>
                    <a:moveTo>
                      <a:pt x="247555" y="830009"/>
                    </a:moveTo>
                    <a:lnTo>
                      <a:pt x="192310" y="799529"/>
                    </a:lnTo>
                    <a:lnTo>
                      <a:pt x="192500" y="799052"/>
                    </a:lnTo>
                    <a:cubicBezTo>
                      <a:pt x="195167" y="794290"/>
                      <a:pt x="197739" y="789527"/>
                      <a:pt x="200406" y="785051"/>
                    </a:cubicBezTo>
                    <a:lnTo>
                      <a:pt x="200597" y="784574"/>
                    </a:lnTo>
                    <a:lnTo>
                      <a:pt x="201073" y="784765"/>
                    </a:lnTo>
                    <a:lnTo>
                      <a:pt x="255746" y="815721"/>
                    </a:lnTo>
                    <a:lnTo>
                      <a:pt x="255270" y="816197"/>
                    </a:lnTo>
                    <a:cubicBezTo>
                      <a:pt x="252794" y="820674"/>
                      <a:pt x="250317" y="825151"/>
                      <a:pt x="247841" y="829628"/>
                    </a:cubicBezTo>
                    <a:lnTo>
                      <a:pt x="247555" y="830009"/>
                    </a:lnTo>
                    <a:close/>
                    <a:moveTo>
                      <a:pt x="270605" y="789908"/>
                    </a:moveTo>
                    <a:lnTo>
                      <a:pt x="216313" y="757714"/>
                    </a:lnTo>
                    <a:lnTo>
                      <a:pt x="216503" y="757333"/>
                    </a:lnTo>
                    <a:cubicBezTo>
                      <a:pt x="219075" y="753047"/>
                      <a:pt x="221742" y="748475"/>
                      <a:pt x="224790" y="743522"/>
                    </a:cubicBezTo>
                    <a:lnTo>
                      <a:pt x="225076" y="743140"/>
                    </a:lnTo>
                    <a:lnTo>
                      <a:pt x="225552" y="743331"/>
                    </a:lnTo>
                    <a:lnTo>
                      <a:pt x="279083" y="775811"/>
                    </a:lnTo>
                    <a:lnTo>
                      <a:pt x="278797" y="776288"/>
                    </a:lnTo>
                    <a:cubicBezTo>
                      <a:pt x="276797" y="779621"/>
                      <a:pt x="274892" y="782860"/>
                      <a:pt x="272891" y="786194"/>
                    </a:cubicBezTo>
                    <a:lnTo>
                      <a:pt x="270605" y="789908"/>
                    </a:lnTo>
                    <a:close/>
                    <a:moveTo>
                      <a:pt x="225266" y="743807"/>
                    </a:moveTo>
                    <a:lnTo>
                      <a:pt x="224981" y="744188"/>
                    </a:lnTo>
                    <a:lnTo>
                      <a:pt x="225266" y="743807"/>
                    </a:lnTo>
                    <a:close/>
                    <a:moveTo>
                      <a:pt x="294894" y="750570"/>
                    </a:moveTo>
                    <a:lnTo>
                      <a:pt x="294418" y="750380"/>
                    </a:lnTo>
                    <a:lnTo>
                      <a:pt x="241649" y="716661"/>
                    </a:lnTo>
                    <a:lnTo>
                      <a:pt x="241840" y="716280"/>
                    </a:lnTo>
                    <a:cubicBezTo>
                      <a:pt x="244602" y="711994"/>
                      <a:pt x="247364" y="707517"/>
                      <a:pt x="250317" y="703231"/>
                    </a:cubicBezTo>
                    <a:lnTo>
                      <a:pt x="250317" y="703231"/>
                    </a:lnTo>
                    <a:lnTo>
                      <a:pt x="250698" y="702088"/>
                    </a:lnTo>
                    <a:lnTo>
                      <a:pt x="251365" y="702564"/>
                    </a:lnTo>
                    <a:lnTo>
                      <a:pt x="303752" y="736759"/>
                    </a:lnTo>
                    <a:lnTo>
                      <a:pt x="303752" y="736759"/>
                    </a:lnTo>
                    <a:cubicBezTo>
                      <a:pt x="303752" y="736759"/>
                      <a:pt x="303752" y="736854"/>
                      <a:pt x="303752" y="736854"/>
                    </a:cubicBezTo>
                    <a:lnTo>
                      <a:pt x="303276" y="737616"/>
                    </a:lnTo>
                    <a:cubicBezTo>
                      <a:pt x="300514" y="741807"/>
                      <a:pt x="297847" y="745998"/>
                      <a:pt x="295085" y="750189"/>
                    </a:cubicBezTo>
                    <a:lnTo>
                      <a:pt x="294894" y="750570"/>
                    </a:lnTo>
                    <a:close/>
                    <a:moveTo>
                      <a:pt x="320231" y="711994"/>
                    </a:moveTo>
                    <a:lnTo>
                      <a:pt x="268129" y="676370"/>
                    </a:lnTo>
                    <a:lnTo>
                      <a:pt x="268415" y="675989"/>
                    </a:lnTo>
                    <a:cubicBezTo>
                      <a:pt x="271653" y="671322"/>
                      <a:pt x="274511" y="667036"/>
                      <a:pt x="277559" y="662845"/>
                    </a:cubicBezTo>
                    <a:lnTo>
                      <a:pt x="278130" y="662559"/>
                    </a:lnTo>
                    <a:lnTo>
                      <a:pt x="278225" y="662559"/>
                    </a:lnTo>
                    <a:cubicBezTo>
                      <a:pt x="278225" y="662559"/>
                      <a:pt x="329565" y="698468"/>
                      <a:pt x="329565" y="698468"/>
                    </a:cubicBezTo>
                    <a:lnTo>
                      <a:pt x="329279" y="698945"/>
                    </a:lnTo>
                    <a:cubicBezTo>
                      <a:pt x="326231" y="703326"/>
                      <a:pt x="323279" y="707708"/>
                      <a:pt x="320516" y="711613"/>
                    </a:cubicBezTo>
                    <a:lnTo>
                      <a:pt x="320231" y="711994"/>
                    </a:lnTo>
                    <a:close/>
                    <a:moveTo>
                      <a:pt x="346901" y="674275"/>
                    </a:moveTo>
                    <a:lnTo>
                      <a:pt x="295942" y="637032"/>
                    </a:lnTo>
                    <a:lnTo>
                      <a:pt x="296132" y="636651"/>
                    </a:lnTo>
                    <a:cubicBezTo>
                      <a:pt x="299371" y="632365"/>
                      <a:pt x="302514" y="627983"/>
                      <a:pt x="305753" y="623697"/>
                    </a:cubicBezTo>
                    <a:lnTo>
                      <a:pt x="306324" y="623411"/>
                    </a:lnTo>
                    <a:lnTo>
                      <a:pt x="306515" y="623411"/>
                    </a:lnTo>
                    <a:cubicBezTo>
                      <a:pt x="306515" y="623411"/>
                      <a:pt x="356711" y="660940"/>
                      <a:pt x="356711" y="660940"/>
                    </a:cubicBezTo>
                    <a:lnTo>
                      <a:pt x="356521" y="661321"/>
                    </a:lnTo>
                    <a:lnTo>
                      <a:pt x="356140" y="661130"/>
                    </a:lnTo>
                    <a:lnTo>
                      <a:pt x="356045" y="661130"/>
                    </a:lnTo>
                    <a:lnTo>
                      <a:pt x="356426" y="661416"/>
                    </a:lnTo>
                    <a:cubicBezTo>
                      <a:pt x="353568" y="665226"/>
                      <a:pt x="350615" y="669322"/>
                      <a:pt x="347282" y="673799"/>
                    </a:cubicBezTo>
                    <a:lnTo>
                      <a:pt x="346996" y="674180"/>
                    </a:lnTo>
                    <a:close/>
                    <a:moveTo>
                      <a:pt x="374714" y="637318"/>
                    </a:moveTo>
                    <a:lnTo>
                      <a:pt x="324803" y="598551"/>
                    </a:lnTo>
                    <a:lnTo>
                      <a:pt x="325088" y="598170"/>
                    </a:lnTo>
                    <a:cubicBezTo>
                      <a:pt x="327946" y="594551"/>
                      <a:pt x="330994" y="590550"/>
                      <a:pt x="334994" y="585502"/>
                    </a:cubicBezTo>
                    <a:lnTo>
                      <a:pt x="335280" y="585121"/>
                    </a:lnTo>
                    <a:lnTo>
                      <a:pt x="384810" y="624364"/>
                    </a:lnTo>
                    <a:lnTo>
                      <a:pt x="384429" y="624840"/>
                    </a:lnTo>
                    <a:cubicBezTo>
                      <a:pt x="381572" y="628364"/>
                      <a:pt x="378524" y="632365"/>
                      <a:pt x="374904" y="636937"/>
                    </a:cubicBezTo>
                    <a:lnTo>
                      <a:pt x="374618" y="637318"/>
                    </a:lnTo>
                    <a:close/>
                    <a:moveTo>
                      <a:pt x="384143" y="624459"/>
                    </a:moveTo>
                    <a:lnTo>
                      <a:pt x="383858" y="624840"/>
                    </a:lnTo>
                    <a:lnTo>
                      <a:pt x="384143" y="624459"/>
                    </a:lnTo>
                    <a:close/>
                    <a:moveTo>
                      <a:pt x="403670" y="601123"/>
                    </a:moveTo>
                    <a:lnTo>
                      <a:pt x="403289" y="600837"/>
                    </a:lnTo>
                    <a:lnTo>
                      <a:pt x="354997" y="560832"/>
                    </a:lnTo>
                    <a:lnTo>
                      <a:pt x="355378" y="560451"/>
                    </a:lnTo>
                    <a:cubicBezTo>
                      <a:pt x="358426" y="556832"/>
                      <a:pt x="361760" y="552736"/>
                      <a:pt x="365570" y="548164"/>
                    </a:cubicBezTo>
                    <a:lnTo>
                      <a:pt x="366046" y="547783"/>
                    </a:lnTo>
                    <a:lnTo>
                      <a:pt x="414242" y="588550"/>
                    </a:lnTo>
                    <a:lnTo>
                      <a:pt x="413957" y="589693"/>
                    </a:lnTo>
                    <a:lnTo>
                      <a:pt x="413576" y="589312"/>
                    </a:lnTo>
                    <a:cubicBezTo>
                      <a:pt x="410242" y="593122"/>
                      <a:pt x="407003" y="597027"/>
                      <a:pt x="403860" y="600742"/>
                    </a:cubicBezTo>
                    <a:lnTo>
                      <a:pt x="403574" y="601123"/>
                    </a:lnTo>
                    <a:close/>
                    <a:moveTo>
                      <a:pt x="433769" y="565880"/>
                    </a:moveTo>
                    <a:lnTo>
                      <a:pt x="386429" y="524161"/>
                    </a:lnTo>
                    <a:lnTo>
                      <a:pt x="386715" y="523780"/>
                    </a:lnTo>
                    <a:cubicBezTo>
                      <a:pt x="390239" y="519875"/>
                      <a:pt x="393764" y="515779"/>
                      <a:pt x="397193" y="511969"/>
                    </a:cubicBezTo>
                    <a:lnTo>
                      <a:pt x="397955" y="511588"/>
                    </a:lnTo>
                    <a:lnTo>
                      <a:pt x="398145" y="511588"/>
                    </a:lnTo>
                    <a:cubicBezTo>
                      <a:pt x="398145" y="511588"/>
                      <a:pt x="444627" y="553593"/>
                      <a:pt x="444627" y="553593"/>
                    </a:cubicBezTo>
                    <a:lnTo>
                      <a:pt x="444627" y="553593"/>
                    </a:lnTo>
                    <a:cubicBezTo>
                      <a:pt x="444627" y="553593"/>
                      <a:pt x="444627" y="553688"/>
                      <a:pt x="444627" y="553688"/>
                    </a:cubicBezTo>
                    <a:lnTo>
                      <a:pt x="444151" y="554450"/>
                    </a:lnTo>
                    <a:lnTo>
                      <a:pt x="444055" y="554450"/>
                    </a:lnTo>
                    <a:cubicBezTo>
                      <a:pt x="440722" y="558070"/>
                      <a:pt x="437388" y="561880"/>
                      <a:pt x="434054" y="565595"/>
                    </a:cubicBezTo>
                    <a:lnTo>
                      <a:pt x="433769" y="565880"/>
                    </a:lnTo>
                    <a:close/>
                    <a:moveTo>
                      <a:pt x="464915" y="531686"/>
                    </a:moveTo>
                    <a:lnTo>
                      <a:pt x="418910" y="488442"/>
                    </a:lnTo>
                    <a:lnTo>
                      <a:pt x="419767" y="487394"/>
                    </a:lnTo>
                    <a:cubicBezTo>
                      <a:pt x="423196" y="483870"/>
                      <a:pt x="426625" y="480155"/>
                      <a:pt x="430149" y="476631"/>
                    </a:cubicBezTo>
                    <a:lnTo>
                      <a:pt x="431102" y="475488"/>
                    </a:lnTo>
                    <a:lnTo>
                      <a:pt x="431102" y="476441"/>
                    </a:lnTo>
                    <a:cubicBezTo>
                      <a:pt x="431102" y="476441"/>
                      <a:pt x="475869" y="519398"/>
                      <a:pt x="475869" y="519398"/>
                    </a:cubicBezTo>
                    <a:lnTo>
                      <a:pt x="476726" y="519398"/>
                    </a:lnTo>
                    <a:lnTo>
                      <a:pt x="476345" y="519684"/>
                    </a:lnTo>
                    <a:lnTo>
                      <a:pt x="477679" y="520256"/>
                    </a:lnTo>
                    <a:lnTo>
                      <a:pt x="476060" y="520256"/>
                    </a:lnTo>
                    <a:lnTo>
                      <a:pt x="476060" y="521399"/>
                    </a:lnTo>
                    <a:lnTo>
                      <a:pt x="475488" y="520637"/>
                    </a:lnTo>
                    <a:cubicBezTo>
                      <a:pt x="472059" y="524161"/>
                      <a:pt x="468630" y="527780"/>
                      <a:pt x="465201" y="531305"/>
                    </a:cubicBezTo>
                    <a:lnTo>
                      <a:pt x="464915" y="531686"/>
                    </a:lnTo>
                    <a:close/>
                    <a:moveTo>
                      <a:pt x="497110" y="498443"/>
                    </a:moveTo>
                    <a:lnTo>
                      <a:pt x="496729" y="498062"/>
                    </a:lnTo>
                    <a:lnTo>
                      <a:pt x="452438" y="453866"/>
                    </a:lnTo>
                    <a:lnTo>
                      <a:pt x="452723" y="453485"/>
                    </a:lnTo>
                    <a:cubicBezTo>
                      <a:pt x="456724" y="449485"/>
                      <a:pt x="460438" y="445770"/>
                      <a:pt x="463963" y="442436"/>
                    </a:cubicBezTo>
                    <a:lnTo>
                      <a:pt x="463677" y="441960"/>
                    </a:lnTo>
                    <a:lnTo>
                      <a:pt x="465392" y="441960"/>
                    </a:lnTo>
                    <a:lnTo>
                      <a:pt x="465201" y="442436"/>
                    </a:lnTo>
                    <a:lnTo>
                      <a:pt x="508826" y="486823"/>
                    </a:lnTo>
                    <a:lnTo>
                      <a:pt x="508254" y="487394"/>
                    </a:lnTo>
                    <a:cubicBezTo>
                      <a:pt x="504730" y="490919"/>
                      <a:pt x="501015" y="494538"/>
                      <a:pt x="497491" y="498062"/>
                    </a:cubicBezTo>
                    <a:lnTo>
                      <a:pt x="497205" y="498443"/>
                    </a:lnTo>
                    <a:close/>
                    <a:moveTo>
                      <a:pt x="530257" y="466154"/>
                    </a:moveTo>
                    <a:lnTo>
                      <a:pt x="487013" y="420243"/>
                    </a:lnTo>
                    <a:lnTo>
                      <a:pt x="487299" y="419862"/>
                    </a:lnTo>
                    <a:cubicBezTo>
                      <a:pt x="491109" y="416242"/>
                      <a:pt x="495014" y="412623"/>
                      <a:pt x="498920" y="409099"/>
                    </a:cubicBezTo>
                    <a:lnTo>
                      <a:pt x="498920" y="408908"/>
                    </a:lnTo>
                    <a:lnTo>
                      <a:pt x="498920" y="408908"/>
                    </a:lnTo>
                    <a:lnTo>
                      <a:pt x="499777" y="408146"/>
                    </a:lnTo>
                    <a:lnTo>
                      <a:pt x="499777" y="408908"/>
                    </a:lnTo>
                    <a:lnTo>
                      <a:pt x="542163" y="454914"/>
                    </a:lnTo>
                    <a:lnTo>
                      <a:pt x="541782" y="455390"/>
                    </a:lnTo>
                    <a:cubicBezTo>
                      <a:pt x="538067" y="458915"/>
                      <a:pt x="534257" y="462344"/>
                      <a:pt x="530543" y="465868"/>
                    </a:cubicBezTo>
                    <a:lnTo>
                      <a:pt x="530162" y="466154"/>
                    </a:lnTo>
                    <a:close/>
                    <a:moveTo>
                      <a:pt x="564547" y="435007"/>
                    </a:moveTo>
                    <a:lnTo>
                      <a:pt x="522637" y="387667"/>
                    </a:lnTo>
                    <a:lnTo>
                      <a:pt x="523018" y="387382"/>
                    </a:lnTo>
                    <a:cubicBezTo>
                      <a:pt x="526733" y="384048"/>
                      <a:pt x="530733" y="380619"/>
                      <a:pt x="534734" y="377095"/>
                    </a:cubicBezTo>
                    <a:lnTo>
                      <a:pt x="534734" y="377095"/>
                    </a:lnTo>
                    <a:lnTo>
                      <a:pt x="538163" y="374333"/>
                    </a:lnTo>
                    <a:lnTo>
                      <a:pt x="535972" y="377095"/>
                    </a:lnTo>
                    <a:lnTo>
                      <a:pt x="576739" y="424148"/>
                    </a:lnTo>
                    <a:lnTo>
                      <a:pt x="576358" y="424529"/>
                    </a:lnTo>
                    <a:cubicBezTo>
                      <a:pt x="572643" y="427768"/>
                      <a:pt x="568833" y="431102"/>
                      <a:pt x="564737" y="434721"/>
                    </a:cubicBezTo>
                    <a:lnTo>
                      <a:pt x="564452" y="435102"/>
                    </a:lnTo>
                    <a:close/>
                    <a:moveTo>
                      <a:pt x="599694" y="404717"/>
                    </a:moveTo>
                    <a:lnTo>
                      <a:pt x="599408" y="404432"/>
                    </a:lnTo>
                    <a:lnTo>
                      <a:pt x="559308" y="356140"/>
                    </a:lnTo>
                    <a:lnTo>
                      <a:pt x="559689" y="355854"/>
                    </a:lnTo>
                    <a:cubicBezTo>
                      <a:pt x="563689" y="352520"/>
                      <a:pt x="567690" y="349282"/>
                      <a:pt x="571691" y="345948"/>
                    </a:cubicBezTo>
                    <a:lnTo>
                      <a:pt x="571691" y="345948"/>
                    </a:lnTo>
                    <a:cubicBezTo>
                      <a:pt x="571691" y="345948"/>
                      <a:pt x="572548" y="345281"/>
                      <a:pt x="572548" y="345281"/>
                    </a:cubicBezTo>
                    <a:lnTo>
                      <a:pt x="572834" y="345567"/>
                    </a:lnTo>
                    <a:lnTo>
                      <a:pt x="612553" y="394335"/>
                    </a:lnTo>
                    <a:lnTo>
                      <a:pt x="611981" y="394621"/>
                    </a:lnTo>
                    <a:cubicBezTo>
                      <a:pt x="607981" y="397955"/>
                      <a:pt x="603790" y="401288"/>
                      <a:pt x="600075" y="404432"/>
                    </a:cubicBezTo>
                    <a:lnTo>
                      <a:pt x="599694" y="404717"/>
                    </a:lnTo>
                    <a:close/>
                    <a:moveTo>
                      <a:pt x="635794" y="375666"/>
                    </a:moveTo>
                    <a:lnTo>
                      <a:pt x="635508" y="375285"/>
                    </a:lnTo>
                    <a:lnTo>
                      <a:pt x="597027" y="325850"/>
                    </a:lnTo>
                    <a:lnTo>
                      <a:pt x="597408" y="325565"/>
                    </a:lnTo>
                    <a:cubicBezTo>
                      <a:pt x="601980" y="321945"/>
                      <a:pt x="606266" y="318707"/>
                      <a:pt x="610172" y="315659"/>
                    </a:cubicBezTo>
                    <a:lnTo>
                      <a:pt x="610553" y="315182"/>
                    </a:lnTo>
                    <a:lnTo>
                      <a:pt x="610934" y="315659"/>
                    </a:lnTo>
                    <a:lnTo>
                      <a:pt x="648938" y="365665"/>
                    </a:lnTo>
                    <a:lnTo>
                      <a:pt x="647510" y="366617"/>
                    </a:lnTo>
                    <a:cubicBezTo>
                      <a:pt x="643795" y="369570"/>
                      <a:pt x="639889" y="372428"/>
                      <a:pt x="636175" y="375380"/>
                    </a:cubicBezTo>
                    <a:lnTo>
                      <a:pt x="635794" y="375666"/>
                    </a:lnTo>
                    <a:close/>
                    <a:moveTo>
                      <a:pt x="672846" y="347758"/>
                    </a:moveTo>
                    <a:lnTo>
                      <a:pt x="635603" y="296799"/>
                    </a:lnTo>
                    <a:lnTo>
                      <a:pt x="635984" y="296513"/>
                    </a:lnTo>
                    <a:cubicBezTo>
                      <a:pt x="640747" y="293084"/>
                      <a:pt x="645033" y="289941"/>
                      <a:pt x="649034" y="286988"/>
                    </a:cubicBezTo>
                    <a:lnTo>
                      <a:pt x="649605" y="286988"/>
                    </a:lnTo>
                    <a:cubicBezTo>
                      <a:pt x="649605" y="286988"/>
                      <a:pt x="649796" y="287084"/>
                      <a:pt x="649796" y="287084"/>
                    </a:cubicBezTo>
                    <a:lnTo>
                      <a:pt x="686181" y="337947"/>
                    </a:lnTo>
                    <a:lnTo>
                      <a:pt x="686181" y="337947"/>
                    </a:lnTo>
                    <a:cubicBezTo>
                      <a:pt x="686181" y="337947"/>
                      <a:pt x="686562" y="338423"/>
                      <a:pt x="686562" y="338423"/>
                    </a:cubicBezTo>
                    <a:lnTo>
                      <a:pt x="685514" y="338614"/>
                    </a:lnTo>
                    <a:cubicBezTo>
                      <a:pt x="681228" y="341757"/>
                      <a:pt x="676942" y="344805"/>
                      <a:pt x="673322" y="347472"/>
                    </a:cubicBezTo>
                    <a:lnTo>
                      <a:pt x="672941" y="347758"/>
                    </a:lnTo>
                    <a:close/>
                    <a:moveTo>
                      <a:pt x="710660" y="320992"/>
                    </a:moveTo>
                    <a:lnTo>
                      <a:pt x="675037" y="268891"/>
                    </a:lnTo>
                    <a:lnTo>
                      <a:pt x="675418" y="268605"/>
                    </a:lnTo>
                    <a:cubicBezTo>
                      <a:pt x="680276" y="265271"/>
                      <a:pt x="684752" y="262319"/>
                      <a:pt x="688753" y="259556"/>
                    </a:cubicBezTo>
                    <a:lnTo>
                      <a:pt x="689134" y="259271"/>
                    </a:lnTo>
                    <a:lnTo>
                      <a:pt x="689515" y="259652"/>
                    </a:lnTo>
                    <a:lnTo>
                      <a:pt x="724281" y="311658"/>
                    </a:lnTo>
                    <a:lnTo>
                      <a:pt x="723900" y="312039"/>
                    </a:lnTo>
                    <a:cubicBezTo>
                      <a:pt x="719614" y="314896"/>
                      <a:pt x="715328" y="317754"/>
                      <a:pt x="711041" y="320707"/>
                    </a:cubicBezTo>
                    <a:lnTo>
                      <a:pt x="710660" y="320992"/>
                    </a:lnTo>
                    <a:close/>
                    <a:moveTo>
                      <a:pt x="749332" y="295370"/>
                    </a:moveTo>
                    <a:lnTo>
                      <a:pt x="715328" y="242221"/>
                    </a:lnTo>
                    <a:lnTo>
                      <a:pt x="715709" y="241935"/>
                    </a:lnTo>
                    <a:cubicBezTo>
                      <a:pt x="720185" y="238982"/>
                      <a:pt x="724853" y="236220"/>
                      <a:pt x="729329" y="233267"/>
                    </a:cubicBezTo>
                    <a:lnTo>
                      <a:pt x="729901" y="233077"/>
                    </a:lnTo>
                    <a:lnTo>
                      <a:pt x="730091" y="233458"/>
                    </a:lnTo>
                    <a:lnTo>
                      <a:pt x="763238" y="286607"/>
                    </a:lnTo>
                    <a:lnTo>
                      <a:pt x="762857" y="286798"/>
                    </a:lnTo>
                    <a:cubicBezTo>
                      <a:pt x="758476" y="289655"/>
                      <a:pt x="753999" y="292322"/>
                      <a:pt x="749713" y="295180"/>
                    </a:cubicBezTo>
                    <a:lnTo>
                      <a:pt x="749332" y="295370"/>
                    </a:lnTo>
                    <a:close/>
                    <a:moveTo>
                      <a:pt x="788765" y="271082"/>
                    </a:moveTo>
                    <a:lnTo>
                      <a:pt x="756476" y="216789"/>
                    </a:lnTo>
                    <a:lnTo>
                      <a:pt x="756857" y="216599"/>
                    </a:lnTo>
                    <a:cubicBezTo>
                      <a:pt x="761429" y="213836"/>
                      <a:pt x="766191" y="211169"/>
                      <a:pt x="770763" y="208407"/>
                    </a:cubicBezTo>
                    <a:lnTo>
                      <a:pt x="772859" y="207359"/>
                    </a:lnTo>
                    <a:lnTo>
                      <a:pt x="771620" y="208788"/>
                    </a:lnTo>
                    <a:lnTo>
                      <a:pt x="803053" y="262700"/>
                    </a:lnTo>
                    <a:lnTo>
                      <a:pt x="802577" y="262985"/>
                    </a:lnTo>
                    <a:cubicBezTo>
                      <a:pt x="798100" y="265652"/>
                      <a:pt x="793623" y="268129"/>
                      <a:pt x="789146" y="270891"/>
                    </a:cubicBezTo>
                    <a:lnTo>
                      <a:pt x="788765" y="271082"/>
                    </a:lnTo>
                    <a:close/>
                    <a:moveTo>
                      <a:pt x="828961" y="247936"/>
                    </a:moveTo>
                    <a:lnTo>
                      <a:pt x="798481" y="192691"/>
                    </a:lnTo>
                    <a:lnTo>
                      <a:pt x="798862" y="192405"/>
                    </a:lnTo>
                    <a:cubicBezTo>
                      <a:pt x="802767" y="190214"/>
                      <a:pt x="806958" y="188024"/>
                      <a:pt x="811339" y="185547"/>
                    </a:cubicBezTo>
                    <a:lnTo>
                      <a:pt x="811339" y="185547"/>
                    </a:lnTo>
                    <a:lnTo>
                      <a:pt x="813530" y="184499"/>
                    </a:lnTo>
                    <a:lnTo>
                      <a:pt x="813530" y="184499"/>
                    </a:lnTo>
                    <a:cubicBezTo>
                      <a:pt x="813530" y="184499"/>
                      <a:pt x="815245" y="184595"/>
                      <a:pt x="815245" y="184595"/>
                    </a:cubicBezTo>
                    <a:lnTo>
                      <a:pt x="813911" y="185261"/>
                    </a:lnTo>
                    <a:lnTo>
                      <a:pt x="843534" y="240030"/>
                    </a:lnTo>
                    <a:lnTo>
                      <a:pt x="843058" y="240221"/>
                    </a:lnTo>
                    <a:cubicBezTo>
                      <a:pt x="838581" y="242697"/>
                      <a:pt x="834009" y="245174"/>
                      <a:pt x="829532" y="247650"/>
                    </a:cubicBezTo>
                    <a:lnTo>
                      <a:pt x="829056" y="247936"/>
                    </a:lnTo>
                    <a:close/>
                    <a:moveTo>
                      <a:pt x="869918" y="226028"/>
                    </a:moveTo>
                    <a:lnTo>
                      <a:pt x="869728" y="225647"/>
                    </a:lnTo>
                    <a:lnTo>
                      <a:pt x="841058" y="169831"/>
                    </a:lnTo>
                    <a:lnTo>
                      <a:pt x="841438" y="169640"/>
                    </a:lnTo>
                    <a:cubicBezTo>
                      <a:pt x="846201" y="167164"/>
                      <a:pt x="851059" y="164783"/>
                      <a:pt x="855821" y="162306"/>
                    </a:cubicBezTo>
                    <a:lnTo>
                      <a:pt x="856297" y="161830"/>
                    </a:lnTo>
                    <a:lnTo>
                      <a:pt x="856583" y="162496"/>
                    </a:lnTo>
                    <a:lnTo>
                      <a:pt x="884682" y="218599"/>
                    </a:lnTo>
                    <a:lnTo>
                      <a:pt x="884111" y="218885"/>
                    </a:lnTo>
                    <a:cubicBezTo>
                      <a:pt x="879538" y="221171"/>
                      <a:pt x="874871" y="223457"/>
                      <a:pt x="870395" y="225838"/>
                    </a:cubicBezTo>
                    <a:lnTo>
                      <a:pt x="869918" y="226028"/>
                    </a:lnTo>
                    <a:close/>
                    <a:moveTo>
                      <a:pt x="911543" y="205454"/>
                    </a:moveTo>
                    <a:lnTo>
                      <a:pt x="884492" y="148400"/>
                    </a:lnTo>
                    <a:lnTo>
                      <a:pt x="884872" y="148114"/>
                    </a:lnTo>
                    <a:cubicBezTo>
                      <a:pt x="889730" y="145828"/>
                      <a:pt x="894683" y="143637"/>
                      <a:pt x="899541" y="141256"/>
                    </a:cubicBezTo>
                    <a:lnTo>
                      <a:pt x="900113" y="141256"/>
                    </a:lnTo>
                    <a:lnTo>
                      <a:pt x="900303" y="141446"/>
                    </a:lnTo>
                    <a:lnTo>
                      <a:pt x="926592" y="198501"/>
                    </a:lnTo>
                    <a:lnTo>
                      <a:pt x="926021" y="198692"/>
                    </a:lnTo>
                    <a:cubicBezTo>
                      <a:pt x="920877" y="201168"/>
                      <a:pt x="916210" y="203168"/>
                      <a:pt x="912019" y="205264"/>
                    </a:cubicBezTo>
                    <a:lnTo>
                      <a:pt x="911543" y="205454"/>
                    </a:lnTo>
                    <a:close/>
                    <a:moveTo>
                      <a:pt x="925830" y="198311"/>
                    </a:moveTo>
                    <a:lnTo>
                      <a:pt x="925354" y="198311"/>
                    </a:lnTo>
                    <a:lnTo>
                      <a:pt x="925830" y="198311"/>
                    </a:lnTo>
                    <a:close/>
                    <a:moveTo>
                      <a:pt x="925830" y="198311"/>
                    </a:moveTo>
                    <a:lnTo>
                      <a:pt x="925354" y="198311"/>
                    </a:lnTo>
                    <a:lnTo>
                      <a:pt x="925830" y="198311"/>
                    </a:lnTo>
                    <a:close/>
                    <a:moveTo>
                      <a:pt x="953834" y="186214"/>
                    </a:moveTo>
                    <a:lnTo>
                      <a:pt x="953643" y="185738"/>
                    </a:lnTo>
                    <a:lnTo>
                      <a:pt x="928592" y="128302"/>
                    </a:lnTo>
                    <a:lnTo>
                      <a:pt x="928973" y="128111"/>
                    </a:lnTo>
                    <a:cubicBezTo>
                      <a:pt x="934974" y="125444"/>
                      <a:pt x="939451" y="123539"/>
                      <a:pt x="943832" y="121729"/>
                    </a:cubicBezTo>
                    <a:lnTo>
                      <a:pt x="946118" y="120777"/>
                    </a:lnTo>
                    <a:lnTo>
                      <a:pt x="944689" y="122206"/>
                    </a:lnTo>
                    <a:lnTo>
                      <a:pt x="969074" y="179737"/>
                    </a:lnTo>
                    <a:lnTo>
                      <a:pt x="968502" y="179927"/>
                    </a:lnTo>
                    <a:cubicBezTo>
                      <a:pt x="962882" y="182309"/>
                      <a:pt x="958310" y="184213"/>
                      <a:pt x="954214" y="186023"/>
                    </a:cubicBezTo>
                    <a:lnTo>
                      <a:pt x="953834" y="186214"/>
                    </a:lnTo>
                    <a:close/>
                    <a:moveTo>
                      <a:pt x="996696" y="168307"/>
                    </a:moveTo>
                    <a:lnTo>
                      <a:pt x="973169" y="109728"/>
                    </a:lnTo>
                    <a:lnTo>
                      <a:pt x="973646" y="109538"/>
                    </a:lnTo>
                    <a:cubicBezTo>
                      <a:pt x="978122" y="107728"/>
                      <a:pt x="982885" y="105918"/>
                      <a:pt x="988695" y="103632"/>
                    </a:cubicBezTo>
                    <a:lnTo>
                      <a:pt x="988695" y="103632"/>
                    </a:lnTo>
                    <a:lnTo>
                      <a:pt x="988886" y="104013"/>
                    </a:lnTo>
                    <a:lnTo>
                      <a:pt x="989267" y="104013"/>
                    </a:lnTo>
                    <a:cubicBezTo>
                      <a:pt x="989267" y="104013"/>
                      <a:pt x="1012031" y="162211"/>
                      <a:pt x="1012031" y="162211"/>
                    </a:cubicBezTo>
                    <a:lnTo>
                      <a:pt x="1011079" y="162687"/>
                    </a:lnTo>
                    <a:lnTo>
                      <a:pt x="1011079" y="162687"/>
                    </a:lnTo>
                    <a:cubicBezTo>
                      <a:pt x="1006412" y="164497"/>
                      <a:pt x="1001649" y="166307"/>
                      <a:pt x="997077" y="168116"/>
                    </a:cubicBezTo>
                    <a:lnTo>
                      <a:pt x="996601" y="168307"/>
                    </a:lnTo>
                    <a:close/>
                    <a:moveTo>
                      <a:pt x="1040130" y="151733"/>
                    </a:moveTo>
                    <a:lnTo>
                      <a:pt x="1039939" y="151257"/>
                    </a:lnTo>
                    <a:lnTo>
                      <a:pt x="1018508" y="92392"/>
                    </a:lnTo>
                    <a:lnTo>
                      <a:pt x="1018985" y="92202"/>
                    </a:lnTo>
                    <a:cubicBezTo>
                      <a:pt x="1023747" y="90488"/>
                      <a:pt x="1028795" y="88773"/>
                      <a:pt x="1034225" y="86773"/>
                    </a:cubicBezTo>
                    <a:lnTo>
                      <a:pt x="1034701" y="86582"/>
                    </a:lnTo>
                    <a:lnTo>
                      <a:pt x="1034891" y="87058"/>
                    </a:lnTo>
                    <a:lnTo>
                      <a:pt x="1055751" y="146113"/>
                    </a:lnTo>
                    <a:lnTo>
                      <a:pt x="1055180" y="146399"/>
                    </a:lnTo>
                    <a:cubicBezTo>
                      <a:pt x="1050798" y="147923"/>
                      <a:pt x="1046131" y="149638"/>
                      <a:pt x="1040606" y="151543"/>
                    </a:cubicBezTo>
                    <a:lnTo>
                      <a:pt x="1040130" y="151733"/>
                    </a:lnTo>
                    <a:close/>
                    <a:moveTo>
                      <a:pt x="1084136" y="136493"/>
                    </a:moveTo>
                    <a:lnTo>
                      <a:pt x="1064419" y="76486"/>
                    </a:lnTo>
                    <a:lnTo>
                      <a:pt x="1064895" y="76295"/>
                    </a:lnTo>
                    <a:cubicBezTo>
                      <a:pt x="1069943" y="74676"/>
                      <a:pt x="1075087" y="72962"/>
                      <a:pt x="1080326" y="71438"/>
                    </a:cubicBezTo>
                    <a:lnTo>
                      <a:pt x="1080897" y="71438"/>
                    </a:lnTo>
                    <a:cubicBezTo>
                      <a:pt x="1080897" y="71438"/>
                      <a:pt x="1080897" y="71723"/>
                      <a:pt x="1080897" y="71723"/>
                    </a:cubicBezTo>
                    <a:lnTo>
                      <a:pt x="1099757" y="131445"/>
                    </a:lnTo>
                    <a:lnTo>
                      <a:pt x="1098804" y="131731"/>
                    </a:lnTo>
                    <a:cubicBezTo>
                      <a:pt x="1094042" y="133255"/>
                      <a:pt x="1089184" y="134874"/>
                      <a:pt x="1084517" y="136303"/>
                    </a:cubicBezTo>
                    <a:lnTo>
                      <a:pt x="1084040" y="136493"/>
                    </a:lnTo>
                    <a:close/>
                    <a:moveTo>
                      <a:pt x="1128332" y="122682"/>
                    </a:moveTo>
                    <a:lnTo>
                      <a:pt x="1110615" y="62103"/>
                    </a:lnTo>
                    <a:lnTo>
                      <a:pt x="1111091" y="62103"/>
                    </a:lnTo>
                    <a:cubicBezTo>
                      <a:pt x="1115759" y="60579"/>
                      <a:pt x="1120807" y="59055"/>
                      <a:pt x="1126141" y="57626"/>
                    </a:cubicBezTo>
                    <a:lnTo>
                      <a:pt x="1126522" y="57626"/>
                    </a:lnTo>
                    <a:cubicBezTo>
                      <a:pt x="1126522" y="57626"/>
                      <a:pt x="1127093" y="57341"/>
                      <a:pt x="1127093" y="57341"/>
                    </a:cubicBezTo>
                    <a:lnTo>
                      <a:pt x="1127284" y="57817"/>
                    </a:lnTo>
                    <a:lnTo>
                      <a:pt x="1143857" y="117158"/>
                    </a:lnTo>
                    <a:lnTo>
                      <a:pt x="1144048" y="117158"/>
                    </a:lnTo>
                    <a:cubicBezTo>
                      <a:pt x="1144048" y="117158"/>
                      <a:pt x="1143572" y="118396"/>
                      <a:pt x="1143572" y="118396"/>
                    </a:cubicBezTo>
                    <a:cubicBezTo>
                      <a:pt x="1138714" y="119729"/>
                      <a:pt x="1133951" y="121158"/>
                      <a:pt x="1128998" y="122492"/>
                    </a:cubicBezTo>
                    <a:lnTo>
                      <a:pt x="1128332" y="122682"/>
                    </a:lnTo>
                    <a:close/>
                    <a:moveTo>
                      <a:pt x="1172909" y="110395"/>
                    </a:moveTo>
                    <a:lnTo>
                      <a:pt x="1157002" y="49244"/>
                    </a:lnTo>
                    <a:lnTo>
                      <a:pt x="1157478" y="49244"/>
                    </a:lnTo>
                    <a:cubicBezTo>
                      <a:pt x="1162145" y="47911"/>
                      <a:pt x="1166908" y="46673"/>
                      <a:pt x="1171575" y="45529"/>
                    </a:cubicBezTo>
                    <a:lnTo>
                      <a:pt x="1173099" y="45149"/>
                    </a:lnTo>
                    <a:lnTo>
                      <a:pt x="1173289" y="45625"/>
                    </a:lnTo>
                    <a:lnTo>
                      <a:pt x="1173766" y="45625"/>
                    </a:lnTo>
                    <a:cubicBezTo>
                      <a:pt x="1173766" y="45625"/>
                      <a:pt x="1189006" y="106394"/>
                      <a:pt x="1189006" y="106394"/>
                    </a:cubicBezTo>
                    <a:lnTo>
                      <a:pt x="1188530" y="106394"/>
                    </a:lnTo>
                    <a:cubicBezTo>
                      <a:pt x="1188530" y="106394"/>
                      <a:pt x="1188339" y="106490"/>
                      <a:pt x="1188244" y="106490"/>
                    </a:cubicBezTo>
                    <a:cubicBezTo>
                      <a:pt x="1184339" y="107537"/>
                      <a:pt x="1178814" y="108871"/>
                      <a:pt x="1173385" y="110204"/>
                    </a:cubicBezTo>
                    <a:lnTo>
                      <a:pt x="1172909" y="110395"/>
                    </a:lnTo>
                    <a:close/>
                    <a:moveTo>
                      <a:pt x="1217867" y="99441"/>
                    </a:moveTo>
                    <a:lnTo>
                      <a:pt x="1203960" y="37814"/>
                    </a:lnTo>
                    <a:lnTo>
                      <a:pt x="1204436" y="37814"/>
                    </a:lnTo>
                    <a:cubicBezTo>
                      <a:pt x="1210056" y="36386"/>
                      <a:pt x="1215009" y="35338"/>
                      <a:pt x="1219772" y="34290"/>
                    </a:cubicBezTo>
                    <a:lnTo>
                      <a:pt x="1220343" y="34290"/>
                    </a:lnTo>
                    <a:cubicBezTo>
                      <a:pt x="1220343" y="34290"/>
                      <a:pt x="1224153" y="34195"/>
                      <a:pt x="1224153" y="34195"/>
                    </a:cubicBezTo>
                    <a:lnTo>
                      <a:pt x="1220819" y="35052"/>
                    </a:lnTo>
                    <a:lnTo>
                      <a:pt x="1233964" y="95821"/>
                    </a:lnTo>
                    <a:lnTo>
                      <a:pt x="1233297" y="96012"/>
                    </a:lnTo>
                    <a:cubicBezTo>
                      <a:pt x="1228344" y="97060"/>
                      <a:pt x="1223201" y="98203"/>
                      <a:pt x="1218248" y="99346"/>
                    </a:cubicBezTo>
                    <a:lnTo>
                      <a:pt x="1217771" y="99346"/>
                    </a:lnTo>
                    <a:close/>
                    <a:moveTo>
                      <a:pt x="1263206" y="89916"/>
                    </a:moveTo>
                    <a:lnTo>
                      <a:pt x="1263206" y="89440"/>
                    </a:lnTo>
                    <a:cubicBezTo>
                      <a:pt x="1263206" y="89440"/>
                      <a:pt x="1251204" y="27813"/>
                      <a:pt x="1251204" y="27813"/>
                    </a:cubicBezTo>
                    <a:lnTo>
                      <a:pt x="1251680" y="27813"/>
                    </a:lnTo>
                    <a:cubicBezTo>
                      <a:pt x="1257300" y="26670"/>
                      <a:pt x="1262348" y="25717"/>
                      <a:pt x="1267111" y="24860"/>
                    </a:cubicBezTo>
                    <a:lnTo>
                      <a:pt x="1268063" y="24860"/>
                    </a:lnTo>
                    <a:cubicBezTo>
                      <a:pt x="1268063" y="24860"/>
                      <a:pt x="1269683" y="24860"/>
                      <a:pt x="1269683" y="24860"/>
                    </a:cubicBezTo>
                    <a:lnTo>
                      <a:pt x="1268254" y="25527"/>
                    </a:lnTo>
                    <a:lnTo>
                      <a:pt x="1279303" y="86868"/>
                    </a:lnTo>
                    <a:lnTo>
                      <a:pt x="1278827" y="86868"/>
                    </a:lnTo>
                    <a:cubicBezTo>
                      <a:pt x="1278827" y="86868"/>
                      <a:pt x="1278827" y="86963"/>
                      <a:pt x="1278827" y="86963"/>
                    </a:cubicBezTo>
                    <a:lnTo>
                      <a:pt x="1278446" y="87154"/>
                    </a:lnTo>
                    <a:lnTo>
                      <a:pt x="1278446" y="87154"/>
                    </a:lnTo>
                    <a:cubicBezTo>
                      <a:pt x="1274064" y="87916"/>
                      <a:pt x="1269302" y="88773"/>
                      <a:pt x="1263777" y="89916"/>
                    </a:cubicBezTo>
                    <a:lnTo>
                      <a:pt x="1263301" y="89916"/>
                    </a:lnTo>
                    <a:close/>
                    <a:moveTo>
                      <a:pt x="1308735" y="81725"/>
                    </a:moveTo>
                    <a:lnTo>
                      <a:pt x="1308735" y="81248"/>
                    </a:lnTo>
                    <a:cubicBezTo>
                      <a:pt x="1308735" y="81248"/>
                      <a:pt x="1298639" y="19336"/>
                      <a:pt x="1298639" y="19336"/>
                    </a:cubicBezTo>
                    <a:lnTo>
                      <a:pt x="1299115" y="19336"/>
                    </a:lnTo>
                    <a:cubicBezTo>
                      <a:pt x="1304354" y="18479"/>
                      <a:pt x="1309688" y="17621"/>
                      <a:pt x="1315022" y="16764"/>
                    </a:cubicBezTo>
                    <a:lnTo>
                      <a:pt x="1315212" y="16764"/>
                    </a:lnTo>
                    <a:lnTo>
                      <a:pt x="1315212" y="17240"/>
                    </a:lnTo>
                    <a:lnTo>
                      <a:pt x="1315688" y="17240"/>
                    </a:lnTo>
                    <a:cubicBezTo>
                      <a:pt x="1315688" y="17240"/>
                      <a:pt x="1325118" y="79248"/>
                      <a:pt x="1325118" y="79248"/>
                    </a:cubicBezTo>
                    <a:lnTo>
                      <a:pt x="1323975" y="79248"/>
                    </a:lnTo>
                    <a:cubicBezTo>
                      <a:pt x="1319022" y="80105"/>
                      <a:pt x="1314069" y="80867"/>
                      <a:pt x="1309211" y="81629"/>
                    </a:cubicBezTo>
                    <a:lnTo>
                      <a:pt x="1308735" y="81629"/>
                    </a:lnTo>
                    <a:close/>
                    <a:moveTo>
                      <a:pt x="1354551" y="75057"/>
                    </a:moveTo>
                    <a:lnTo>
                      <a:pt x="1354551" y="74581"/>
                    </a:lnTo>
                    <a:cubicBezTo>
                      <a:pt x="1354551" y="74581"/>
                      <a:pt x="1346454" y="12383"/>
                      <a:pt x="1346454" y="12383"/>
                    </a:cubicBezTo>
                    <a:lnTo>
                      <a:pt x="1346930" y="12383"/>
                    </a:lnTo>
                    <a:cubicBezTo>
                      <a:pt x="1353026" y="11525"/>
                      <a:pt x="1358075" y="10858"/>
                      <a:pt x="1362932" y="10382"/>
                    </a:cubicBezTo>
                    <a:lnTo>
                      <a:pt x="1363504" y="10382"/>
                    </a:lnTo>
                    <a:cubicBezTo>
                      <a:pt x="1363504" y="10382"/>
                      <a:pt x="1363504" y="10763"/>
                      <a:pt x="1363504" y="10763"/>
                    </a:cubicBezTo>
                    <a:lnTo>
                      <a:pt x="1370933" y="73057"/>
                    </a:lnTo>
                    <a:lnTo>
                      <a:pt x="1370362" y="73057"/>
                    </a:lnTo>
                    <a:cubicBezTo>
                      <a:pt x="1365218" y="73724"/>
                      <a:pt x="1360170" y="74295"/>
                      <a:pt x="1355027" y="74962"/>
                    </a:cubicBezTo>
                    <a:lnTo>
                      <a:pt x="1354551" y="74962"/>
                    </a:lnTo>
                    <a:close/>
                    <a:moveTo>
                      <a:pt x="1400556" y="69818"/>
                    </a:moveTo>
                    <a:lnTo>
                      <a:pt x="1394365" y="6953"/>
                    </a:lnTo>
                    <a:lnTo>
                      <a:pt x="1394841" y="6953"/>
                    </a:lnTo>
                    <a:cubicBezTo>
                      <a:pt x="1400080" y="6382"/>
                      <a:pt x="1405223" y="5906"/>
                      <a:pt x="1410462" y="5429"/>
                    </a:cubicBezTo>
                    <a:lnTo>
                      <a:pt x="1410462" y="5429"/>
                    </a:lnTo>
                    <a:lnTo>
                      <a:pt x="1411510" y="5810"/>
                    </a:lnTo>
                    <a:lnTo>
                      <a:pt x="1417034" y="68390"/>
                    </a:lnTo>
                    <a:lnTo>
                      <a:pt x="1416463" y="68390"/>
                    </a:lnTo>
                    <a:cubicBezTo>
                      <a:pt x="1411319" y="68771"/>
                      <a:pt x="1406176" y="69247"/>
                      <a:pt x="1401032" y="69818"/>
                    </a:cubicBezTo>
                    <a:lnTo>
                      <a:pt x="1400556" y="69818"/>
                    </a:lnTo>
                    <a:close/>
                    <a:moveTo>
                      <a:pt x="1446657" y="66104"/>
                    </a:moveTo>
                    <a:lnTo>
                      <a:pt x="1446657" y="65627"/>
                    </a:lnTo>
                    <a:lnTo>
                      <a:pt x="1442561" y="3048"/>
                    </a:lnTo>
                    <a:lnTo>
                      <a:pt x="1443038" y="3048"/>
                    </a:lnTo>
                    <a:cubicBezTo>
                      <a:pt x="1448848" y="2572"/>
                      <a:pt x="1454087" y="2286"/>
                      <a:pt x="1459039" y="2000"/>
                    </a:cubicBezTo>
                    <a:lnTo>
                      <a:pt x="1459611" y="2000"/>
                    </a:lnTo>
                    <a:cubicBezTo>
                      <a:pt x="1459611" y="2000"/>
                      <a:pt x="1459706" y="2381"/>
                      <a:pt x="1459706" y="2381"/>
                    </a:cubicBezTo>
                    <a:lnTo>
                      <a:pt x="1463135" y="65056"/>
                    </a:lnTo>
                    <a:lnTo>
                      <a:pt x="1462659" y="65056"/>
                    </a:lnTo>
                    <a:cubicBezTo>
                      <a:pt x="1457516" y="65342"/>
                      <a:pt x="1452372" y="65723"/>
                      <a:pt x="1447133" y="66008"/>
                    </a:cubicBezTo>
                    <a:lnTo>
                      <a:pt x="1446657" y="66008"/>
                    </a:lnTo>
                    <a:close/>
                    <a:moveTo>
                      <a:pt x="1492949" y="63627"/>
                    </a:moveTo>
                    <a:lnTo>
                      <a:pt x="1490663" y="476"/>
                    </a:lnTo>
                    <a:lnTo>
                      <a:pt x="1491139" y="476"/>
                    </a:lnTo>
                    <a:cubicBezTo>
                      <a:pt x="1496949" y="286"/>
                      <a:pt x="1502188" y="95"/>
                      <a:pt x="1507236" y="0"/>
                    </a:cubicBezTo>
                    <a:lnTo>
                      <a:pt x="1507712" y="0"/>
                    </a:lnTo>
                    <a:lnTo>
                      <a:pt x="1507712" y="476"/>
                    </a:lnTo>
                    <a:lnTo>
                      <a:pt x="1509332" y="63151"/>
                    </a:lnTo>
                    <a:lnTo>
                      <a:pt x="1508855" y="63151"/>
                    </a:lnTo>
                    <a:cubicBezTo>
                      <a:pt x="1503236" y="63246"/>
                      <a:pt x="1497711" y="63532"/>
                      <a:pt x="1493425" y="63627"/>
                    </a:cubicBezTo>
                    <a:lnTo>
                      <a:pt x="1492949" y="63627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222" name="Google Shape;480;g273f044043e_0_479">
                <a:extLst>
                  <a:ext uri="{FF2B5EF4-FFF2-40B4-BE49-F238E27FC236}">
                    <a16:creationId xmlns:a16="http://schemas.microsoft.com/office/drawing/2014/main" id="{89B50497-475D-75B6-3A39-AFEC95811BF9}"/>
                  </a:ext>
                </a:extLst>
              </p:cNvPr>
              <p:cNvSpPr/>
              <p:nvPr/>
            </p:nvSpPr>
            <p:spPr>
              <a:xfrm>
                <a:off x="4538995" y="5746260"/>
                <a:ext cx="24786" cy="3140"/>
              </a:xfrm>
              <a:custGeom>
                <a:avLst/>
                <a:gdLst/>
                <a:ahLst/>
                <a:cxnLst/>
                <a:rect l="l" t="t" r="r" b="b"/>
                <a:pathLst>
                  <a:path w="63150" h="8000" extrusionOk="0">
                    <a:moveTo>
                      <a:pt x="63151" y="8001"/>
                    </a:moveTo>
                    <a:lnTo>
                      <a:pt x="0" y="7811"/>
                    </a:lnTo>
                    <a:lnTo>
                      <a:pt x="0" y="0"/>
                    </a:lnTo>
                    <a:lnTo>
                      <a:pt x="63151" y="0"/>
                    </a:lnTo>
                    <a:lnTo>
                      <a:pt x="63151" y="800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</p:grpSp>
        <p:grpSp>
          <p:nvGrpSpPr>
            <p:cNvPr id="1142" name="Google Shape;481;g273f044043e_0_479">
              <a:extLst>
                <a:ext uri="{FF2B5EF4-FFF2-40B4-BE49-F238E27FC236}">
                  <a16:creationId xmlns:a16="http://schemas.microsoft.com/office/drawing/2014/main" id="{20A1B45D-1811-EB86-2460-E366BBEE35A3}"/>
                </a:ext>
              </a:extLst>
            </p:cNvPr>
            <p:cNvGrpSpPr/>
            <p:nvPr/>
          </p:nvGrpSpPr>
          <p:grpSpPr>
            <a:xfrm>
              <a:off x="2958790" y="4774861"/>
              <a:ext cx="1659900" cy="1480800"/>
              <a:chOff x="2958790" y="4774861"/>
              <a:chExt cx="1659900" cy="1480800"/>
            </a:xfrm>
          </p:grpSpPr>
          <p:sp>
            <p:nvSpPr>
              <p:cNvPr id="1144" name="Google Shape;482;g273f044043e_0_479">
                <a:extLst>
                  <a:ext uri="{FF2B5EF4-FFF2-40B4-BE49-F238E27FC236}">
                    <a16:creationId xmlns:a16="http://schemas.microsoft.com/office/drawing/2014/main" id="{E2578981-4342-422E-9781-041CC08A0193}"/>
                  </a:ext>
                </a:extLst>
              </p:cNvPr>
              <p:cNvSpPr/>
              <p:nvPr/>
            </p:nvSpPr>
            <p:spPr>
              <a:xfrm>
                <a:off x="2958790" y="4774861"/>
                <a:ext cx="1659900" cy="1480800"/>
              </a:xfrm>
              <a:prstGeom prst="ellipse">
                <a:avLst/>
              </a:prstGeom>
              <a:solidFill>
                <a:schemeClr val="dk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0" tIns="182875" rIns="0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chemeClr val="lt1"/>
                    </a:solidFill>
                    <a:latin typeface="Lucida Sans"/>
                    <a:ea typeface="Lucida Sans"/>
                    <a:cs typeface="Lucida Sans"/>
                    <a:sym typeface="Lucida Sans"/>
                  </a:rPr>
                  <a:t>CrowdStrike Falcon</a:t>
                </a:r>
                <a:r>
                  <a:rPr lang="en-US" sz="1200" b="0" i="0" u="none" strike="noStrike" cap="none" baseline="30000">
                    <a:solidFill>
                      <a:schemeClr val="lt1"/>
                    </a:solidFill>
                    <a:latin typeface="Lucida Sans"/>
                    <a:ea typeface="Lucida Sans"/>
                    <a:cs typeface="Lucida Sans"/>
                    <a:sym typeface="Lucida Sans"/>
                  </a:rPr>
                  <a:t>®</a:t>
                </a:r>
                <a:r>
                  <a:rPr lang="en-US" sz="1200" b="0" i="0" u="none" strike="noStrike" cap="none">
                    <a:solidFill>
                      <a:schemeClr val="lt1"/>
                    </a:solidFill>
                    <a:latin typeface="Lucida Sans"/>
                    <a:ea typeface="Lucida Sans"/>
                    <a:cs typeface="Lucida Sans"/>
                    <a:sym typeface="Lucida Sans"/>
                  </a:rPr>
                  <a:t> </a:t>
                </a:r>
                <a:endParaRPr sz="18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chemeClr val="lt1"/>
                    </a:solidFill>
                    <a:latin typeface="Lucida Sans"/>
                    <a:ea typeface="Lucida Sans"/>
                    <a:cs typeface="Lucida Sans"/>
                    <a:sym typeface="Lucida Sans"/>
                  </a:rPr>
                  <a:t>Insight for IoT</a:t>
                </a:r>
                <a:endParaRPr sz="18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sp>
            <p:nvSpPr>
              <p:cNvPr id="1145" name="Google Shape;483;g273f044043e_0_479">
                <a:extLst>
                  <a:ext uri="{FF2B5EF4-FFF2-40B4-BE49-F238E27FC236}">
                    <a16:creationId xmlns:a16="http://schemas.microsoft.com/office/drawing/2014/main" id="{9244388C-8BB0-5083-7CE2-0F1A6DDD6B5C}"/>
                  </a:ext>
                </a:extLst>
              </p:cNvPr>
              <p:cNvSpPr/>
              <p:nvPr/>
            </p:nvSpPr>
            <p:spPr>
              <a:xfrm>
                <a:off x="2985993" y="5797784"/>
                <a:ext cx="1623000" cy="22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rgbClr val="FF0000"/>
                    </a:solidFill>
                    <a:latin typeface="Lucida Sans"/>
                    <a:ea typeface="Lucida Sans"/>
                    <a:cs typeface="Lucida Sans"/>
                    <a:sym typeface="Lucida Sans"/>
                  </a:rPr>
                  <a:t>Endpoint security</a:t>
                </a:r>
                <a:endParaRPr sz="18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accent6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</p:grpSp>
        <p:sp>
          <p:nvSpPr>
            <p:cNvPr id="1143" name="Google Shape;484;g273f044043e_0_479">
              <a:extLst>
                <a:ext uri="{FF2B5EF4-FFF2-40B4-BE49-F238E27FC236}">
                  <a16:creationId xmlns:a16="http://schemas.microsoft.com/office/drawing/2014/main" id="{441E771B-5537-8563-AE21-8A68AD64DC0C}"/>
                </a:ext>
              </a:extLst>
            </p:cNvPr>
            <p:cNvSpPr/>
            <p:nvPr/>
          </p:nvSpPr>
          <p:spPr>
            <a:xfrm>
              <a:off x="2951407" y="4754282"/>
              <a:ext cx="1641342" cy="1609940"/>
            </a:xfrm>
            <a:custGeom>
              <a:avLst/>
              <a:gdLst/>
              <a:ahLst/>
              <a:cxnLst/>
              <a:rect l="l" t="t" r="r" b="b"/>
              <a:pathLst>
                <a:path w="2210561" h="2168270" extrusionOk="0">
                  <a:moveTo>
                    <a:pt x="801910" y="2168271"/>
                  </a:moveTo>
                  <a:cubicBezTo>
                    <a:pt x="714375" y="2143316"/>
                    <a:pt x="629983" y="2107502"/>
                    <a:pt x="551116" y="2061686"/>
                  </a:cubicBezTo>
                  <a:lnTo>
                    <a:pt x="646271" y="1897856"/>
                  </a:lnTo>
                  <a:cubicBezTo>
                    <a:pt x="711517" y="1935766"/>
                    <a:pt x="781431" y="1965389"/>
                    <a:pt x="853821" y="1986058"/>
                  </a:cubicBezTo>
                  <a:lnTo>
                    <a:pt x="801910" y="2168271"/>
                  </a:lnTo>
                  <a:close/>
                  <a:moveTo>
                    <a:pt x="1528096" y="2126647"/>
                  </a:moveTo>
                  <a:lnTo>
                    <a:pt x="1455611" y="1951577"/>
                  </a:lnTo>
                  <a:cubicBezTo>
                    <a:pt x="1645539" y="1872901"/>
                    <a:pt x="1805369" y="1730502"/>
                    <a:pt x="1905762" y="1550480"/>
                  </a:cubicBezTo>
                  <a:lnTo>
                    <a:pt x="2071211" y="1642777"/>
                  </a:lnTo>
                  <a:cubicBezTo>
                    <a:pt x="1950148" y="1859852"/>
                    <a:pt x="1757267" y="2031683"/>
                    <a:pt x="1528096" y="2126647"/>
                  </a:cubicBezTo>
                  <a:close/>
                  <a:moveTo>
                    <a:pt x="372332" y="1932527"/>
                  </a:moveTo>
                  <a:cubicBezTo>
                    <a:pt x="287655" y="1857470"/>
                    <a:pt x="215265" y="1770412"/>
                    <a:pt x="157163" y="1673638"/>
                  </a:cubicBezTo>
                  <a:lnTo>
                    <a:pt x="241935" y="1622774"/>
                  </a:lnTo>
                  <a:lnTo>
                    <a:pt x="157163" y="1673638"/>
                  </a:lnTo>
                  <a:cubicBezTo>
                    <a:pt x="54292" y="1502474"/>
                    <a:pt x="0" y="1305877"/>
                    <a:pt x="0" y="1105186"/>
                  </a:cubicBezTo>
                  <a:cubicBezTo>
                    <a:pt x="0" y="1057085"/>
                    <a:pt x="3143" y="1008793"/>
                    <a:pt x="9239" y="961549"/>
                  </a:cubicBezTo>
                  <a:lnTo>
                    <a:pt x="197167" y="985933"/>
                  </a:lnTo>
                  <a:cubicBezTo>
                    <a:pt x="192119" y="1025176"/>
                    <a:pt x="189452" y="1065276"/>
                    <a:pt x="189452" y="1105186"/>
                  </a:cubicBezTo>
                  <a:cubicBezTo>
                    <a:pt x="189452" y="1271492"/>
                    <a:pt x="234410" y="1434275"/>
                    <a:pt x="319564" y="1576007"/>
                  </a:cubicBezTo>
                  <a:cubicBezTo>
                    <a:pt x="367760" y="1656207"/>
                    <a:pt x="427768" y="1728502"/>
                    <a:pt x="497967" y="1790700"/>
                  </a:cubicBezTo>
                  <a:lnTo>
                    <a:pt x="372237" y="1932527"/>
                  </a:lnTo>
                  <a:close/>
                  <a:moveTo>
                    <a:pt x="2071211" y="1642872"/>
                  </a:moveTo>
                  <a:lnTo>
                    <a:pt x="1905762" y="1550575"/>
                  </a:lnTo>
                  <a:cubicBezTo>
                    <a:pt x="1951387" y="1468755"/>
                    <a:pt x="1984057" y="1380744"/>
                    <a:pt x="2002727" y="1289114"/>
                  </a:cubicBezTo>
                  <a:lnTo>
                    <a:pt x="2188369" y="1326928"/>
                  </a:lnTo>
                  <a:cubicBezTo>
                    <a:pt x="2165795" y="1437704"/>
                    <a:pt x="2126361" y="1544002"/>
                    <a:pt x="2071211" y="1642872"/>
                  </a:cubicBezTo>
                  <a:close/>
                  <a:moveTo>
                    <a:pt x="2210562" y="1107377"/>
                  </a:moveTo>
                  <a:lnTo>
                    <a:pt x="2021110" y="1107377"/>
                  </a:lnTo>
                  <a:lnTo>
                    <a:pt x="2021110" y="1105186"/>
                  </a:lnTo>
                  <a:cubicBezTo>
                    <a:pt x="2021110" y="1029367"/>
                    <a:pt x="2011871" y="953929"/>
                    <a:pt x="1993582" y="881158"/>
                  </a:cubicBezTo>
                  <a:lnTo>
                    <a:pt x="2177320" y="834962"/>
                  </a:lnTo>
                  <a:cubicBezTo>
                    <a:pt x="2199418" y="922877"/>
                    <a:pt x="2210562" y="1013746"/>
                    <a:pt x="2210562" y="1105186"/>
                  </a:cubicBezTo>
                  <a:lnTo>
                    <a:pt x="2210562" y="1107377"/>
                  </a:lnTo>
                  <a:close/>
                  <a:moveTo>
                    <a:pt x="467773" y="447675"/>
                  </a:moveTo>
                  <a:lnTo>
                    <a:pt x="335852" y="311658"/>
                  </a:lnTo>
                  <a:cubicBezTo>
                    <a:pt x="401288" y="248222"/>
                    <a:pt x="474345" y="192977"/>
                    <a:pt x="553117" y="147542"/>
                  </a:cubicBezTo>
                  <a:lnTo>
                    <a:pt x="647890" y="311658"/>
                  </a:lnTo>
                  <a:cubicBezTo>
                    <a:pt x="582644" y="349377"/>
                    <a:pt x="521970" y="395192"/>
                    <a:pt x="467773" y="447770"/>
                  </a:cubicBezTo>
                  <a:close/>
                  <a:moveTo>
                    <a:pt x="1661922" y="377952"/>
                  </a:moveTo>
                  <a:cubicBezTo>
                    <a:pt x="1501045" y="254603"/>
                    <a:pt x="1308545" y="189452"/>
                    <a:pt x="1105281" y="189452"/>
                  </a:cubicBezTo>
                  <a:cubicBezTo>
                    <a:pt x="1100042" y="189452"/>
                    <a:pt x="1094804" y="189452"/>
                    <a:pt x="1089565" y="189548"/>
                  </a:cubicBezTo>
                  <a:lnTo>
                    <a:pt x="1087946" y="94869"/>
                  </a:lnTo>
                  <a:lnTo>
                    <a:pt x="1089565" y="189548"/>
                  </a:lnTo>
                  <a:cubicBezTo>
                    <a:pt x="995458" y="191167"/>
                    <a:pt x="902970" y="206883"/>
                    <a:pt x="814578" y="236506"/>
                  </a:cubicBezTo>
                  <a:lnTo>
                    <a:pt x="754475" y="56864"/>
                  </a:lnTo>
                  <a:cubicBezTo>
                    <a:pt x="861250" y="21146"/>
                    <a:pt x="972979" y="2096"/>
                    <a:pt x="1086422" y="191"/>
                  </a:cubicBezTo>
                  <a:lnTo>
                    <a:pt x="1086422" y="191"/>
                  </a:lnTo>
                  <a:cubicBezTo>
                    <a:pt x="1092708" y="95"/>
                    <a:pt x="1098995" y="0"/>
                    <a:pt x="1105281" y="0"/>
                  </a:cubicBezTo>
                  <a:cubicBezTo>
                    <a:pt x="1350645" y="0"/>
                    <a:pt x="1582960" y="78677"/>
                    <a:pt x="1777174" y="227648"/>
                  </a:cubicBezTo>
                  <a:lnTo>
                    <a:pt x="1661922" y="378047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1061" name="Google Shape;646;g273f044043e_0_479">
            <a:extLst>
              <a:ext uri="{FF2B5EF4-FFF2-40B4-BE49-F238E27FC236}">
                <a16:creationId xmlns:a16="http://schemas.microsoft.com/office/drawing/2014/main" id="{FA46496D-FC77-4DBB-8C42-8084EBA2631E}"/>
              </a:ext>
            </a:extLst>
          </p:cNvPr>
          <p:cNvSpPr txBox="1"/>
          <p:nvPr/>
        </p:nvSpPr>
        <p:spPr>
          <a:xfrm>
            <a:off x="5335392" y="4493662"/>
            <a:ext cx="14022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b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Unified</a:t>
            </a:r>
            <a:br>
              <a:rPr lang="en-US" sz="1000" b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000" b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Security Across </a:t>
            </a:r>
            <a:br>
              <a:rPr lang="en-US" sz="1000" dirty="0">
                <a:latin typeface="Lucida Sans"/>
                <a:ea typeface="Lucida Sans"/>
                <a:cs typeface="Lucida Sans"/>
              </a:rPr>
            </a:br>
            <a:r>
              <a:rPr lang="en-US" sz="1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IT, </a:t>
            </a:r>
            <a:r>
              <a:rPr lang="en-US" sz="1000" dirty="0" err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XIoT</a:t>
            </a:r>
            <a:r>
              <a:rPr lang="en-US" sz="1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&amp; OT</a:t>
            </a:r>
            <a:endParaRPr sz="1100" dirty="0">
              <a:solidFill>
                <a:schemeClr val="lt1"/>
              </a:solidFill>
            </a:endParaRPr>
          </a:p>
        </p:txBody>
      </p:sp>
      <p:pic>
        <p:nvPicPr>
          <p:cNvPr id="1330" name="Picture 132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D6AC4B2-326E-97B9-3BEA-A13F9187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9" y="6190036"/>
            <a:ext cx="1516303" cy="748412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7C2FF7-2D69-84BE-46D9-DE45313693D3}"/>
              </a:ext>
            </a:extLst>
          </p:cNvPr>
          <p:cNvSpPr/>
          <p:nvPr/>
        </p:nvSpPr>
        <p:spPr>
          <a:xfrm flipH="1">
            <a:off x="6154612" y="5216769"/>
            <a:ext cx="1214111" cy="363416"/>
          </a:xfrm>
          <a:custGeom>
            <a:avLst/>
            <a:gdLst>
              <a:gd name="connsiteX0" fmla="*/ 0 w 996286"/>
              <a:gd name="connsiteY0" fmla="*/ 2593075 h 2593075"/>
              <a:gd name="connsiteX1" fmla="*/ 996286 w 996286"/>
              <a:gd name="connsiteY1" fmla="*/ 2593075 h 2593075"/>
              <a:gd name="connsiteX2" fmla="*/ 996286 w 996286"/>
              <a:gd name="connsiteY2" fmla="*/ 0 h 25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286" h="2593075">
                <a:moveTo>
                  <a:pt x="0" y="2593075"/>
                </a:moveTo>
                <a:lnTo>
                  <a:pt x="996286" y="2593075"/>
                </a:lnTo>
                <a:lnTo>
                  <a:pt x="996286" y="0"/>
                </a:lnTo>
              </a:path>
            </a:pathLst>
          </a:custGeom>
          <a:noFill/>
          <a:ln w="88900">
            <a:solidFill>
              <a:schemeClr val="accent1"/>
            </a:solidFill>
            <a:tailEnd type="non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3" name="Google Shape;307;g273f044043e_0_479">
            <a:extLst>
              <a:ext uri="{FF2B5EF4-FFF2-40B4-BE49-F238E27FC236}">
                <a16:creationId xmlns:a16="http://schemas.microsoft.com/office/drawing/2014/main" id="{080EF37A-C718-57C1-1A05-D9F93452842C}"/>
              </a:ext>
            </a:extLst>
          </p:cNvPr>
          <p:cNvGrpSpPr/>
          <p:nvPr/>
        </p:nvGrpSpPr>
        <p:grpSpPr>
          <a:xfrm>
            <a:off x="9325278" y="4901123"/>
            <a:ext cx="2745545" cy="1199546"/>
            <a:chOff x="9325278" y="4977324"/>
            <a:chExt cx="2745545" cy="1199546"/>
          </a:xfrm>
        </p:grpSpPr>
        <p:sp>
          <p:nvSpPr>
            <p:cNvPr id="1308" name="Google Shape;308;g273f044043e_0_479">
              <a:extLst>
                <a:ext uri="{FF2B5EF4-FFF2-40B4-BE49-F238E27FC236}">
                  <a16:creationId xmlns:a16="http://schemas.microsoft.com/office/drawing/2014/main" id="{489A9EF3-86EF-8E40-A22F-3132654C8FA5}"/>
                </a:ext>
              </a:extLst>
            </p:cNvPr>
            <p:cNvSpPr/>
            <p:nvPr/>
          </p:nvSpPr>
          <p:spPr>
            <a:xfrm>
              <a:off x="9325278" y="4977324"/>
              <a:ext cx="2651760" cy="2727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8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OT, IOT, IIOT Asset ID, Profile, &amp; Inventory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309;g273f044043e_0_479">
              <a:extLst>
                <a:ext uri="{FF2B5EF4-FFF2-40B4-BE49-F238E27FC236}">
                  <a16:creationId xmlns:a16="http://schemas.microsoft.com/office/drawing/2014/main" id="{054971A6-AA5C-8AD4-B933-54E6C3DF9B9B}"/>
                </a:ext>
              </a:extLst>
            </p:cNvPr>
            <p:cNvSpPr/>
            <p:nvPr/>
          </p:nvSpPr>
          <p:spPr>
            <a:xfrm>
              <a:off x="9419063" y="5303618"/>
              <a:ext cx="2651760" cy="2553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8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Intelligence-Driven Threat Detection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310;g273f044043e_0_479">
              <a:extLst>
                <a:ext uri="{FF2B5EF4-FFF2-40B4-BE49-F238E27FC236}">
                  <a16:creationId xmlns:a16="http://schemas.microsoft.com/office/drawing/2014/main" id="{815496A0-C223-43CF-6C2C-FF37F8BDC789}"/>
                </a:ext>
              </a:extLst>
            </p:cNvPr>
            <p:cNvSpPr/>
            <p:nvPr/>
          </p:nvSpPr>
          <p:spPr>
            <a:xfrm>
              <a:off x="9419063" y="5606191"/>
              <a:ext cx="2651760" cy="261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8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Risk-based Vulnerability Management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311;g273f044043e_0_479">
              <a:extLst>
                <a:ext uri="{FF2B5EF4-FFF2-40B4-BE49-F238E27FC236}">
                  <a16:creationId xmlns:a16="http://schemas.microsoft.com/office/drawing/2014/main" id="{1B34C06F-AEFE-CF47-BF01-B661CFE22278}"/>
                </a:ext>
              </a:extLst>
            </p:cNvPr>
            <p:cNvSpPr/>
            <p:nvPr/>
          </p:nvSpPr>
          <p:spPr>
            <a:xfrm>
              <a:off x="9325278" y="5921570"/>
              <a:ext cx="2651760" cy="2553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8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Response Playbooks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4" name="Google Shape;312;g273f044043e_0_479">
            <a:extLst>
              <a:ext uri="{FF2B5EF4-FFF2-40B4-BE49-F238E27FC236}">
                <a16:creationId xmlns:a16="http://schemas.microsoft.com/office/drawing/2014/main" id="{B40949CD-1D2A-164D-5360-8902333711CE}"/>
              </a:ext>
            </a:extLst>
          </p:cNvPr>
          <p:cNvSpPr/>
          <p:nvPr/>
        </p:nvSpPr>
        <p:spPr>
          <a:xfrm>
            <a:off x="7174371" y="4289669"/>
            <a:ext cx="2388900" cy="23889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799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5" name="Google Shape;313;g273f044043e_0_479">
            <a:extLst>
              <a:ext uri="{FF2B5EF4-FFF2-40B4-BE49-F238E27FC236}">
                <a16:creationId xmlns:a16="http://schemas.microsoft.com/office/drawing/2014/main" id="{64C4FED8-B4A3-405B-6E4F-8EC67B2ECD98}"/>
              </a:ext>
            </a:extLst>
          </p:cNvPr>
          <p:cNvSpPr/>
          <p:nvPr/>
        </p:nvSpPr>
        <p:spPr>
          <a:xfrm>
            <a:off x="7496586" y="4524898"/>
            <a:ext cx="1863333" cy="2009494"/>
          </a:xfrm>
          <a:custGeom>
            <a:avLst/>
            <a:gdLst/>
            <a:ahLst/>
            <a:cxnLst/>
            <a:rect l="l" t="t" r="r" b="b"/>
            <a:pathLst>
              <a:path w="4007167" h="4321492" extrusionOk="0">
                <a:moveTo>
                  <a:pt x="1828038" y="4321493"/>
                </a:moveTo>
                <a:cubicBezTo>
                  <a:pt x="1678686" y="4321493"/>
                  <a:pt x="1529429" y="4306253"/>
                  <a:pt x="1384554" y="4276345"/>
                </a:cubicBezTo>
                <a:lnTo>
                  <a:pt x="1384554" y="4276059"/>
                </a:lnTo>
                <a:cubicBezTo>
                  <a:pt x="1384554" y="4276059"/>
                  <a:pt x="1381887" y="4275772"/>
                  <a:pt x="1381887" y="4275772"/>
                </a:cubicBezTo>
                <a:lnTo>
                  <a:pt x="1397222" y="4214527"/>
                </a:lnTo>
                <a:lnTo>
                  <a:pt x="1397222" y="4151376"/>
                </a:lnTo>
                <a:cubicBezTo>
                  <a:pt x="1397222" y="4151376"/>
                  <a:pt x="1397318" y="4214146"/>
                  <a:pt x="1397318" y="4214146"/>
                </a:cubicBezTo>
                <a:lnTo>
                  <a:pt x="1397794" y="4212146"/>
                </a:lnTo>
                <a:lnTo>
                  <a:pt x="1410081" y="4152710"/>
                </a:lnTo>
                <a:cubicBezTo>
                  <a:pt x="1676019" y="4207669"/>
                  <a:pt x="1957864" y="4209193"/>
                  <a:pt x="2224469" y="4156996"/>
                </a:cubicBezTo>
                <a:lnTo>
                  <a:pt x="2248757" y="4280916"/>
                </a:lnTo>
                <a:cubicBezTo>
                  <a:pt x="2111026" y="4307872"/>
                  <a:pt x="1969484" y="4321493"/>
                  <a:pt x="1828038" y="4321493"/>
                </a:cubicBezTo>
                <a:close/>
                <a:moveTo>
                  <a:pt x="1397318" y="4214051"/>
                </a:moveTo>
                <a:lnTo>
                  <a:pt x="1397318" y="4214432"/>
                </a:lnTo>
                <a:lnTo>
                  <a:pt x="1397794" y="4211955"/>
                </a:lnTo>
                <a:lnTo>
                  <a:pt x="1397318" y="4213955"/>
                </a:lnTo>
                <a:close/>
                <a:moveTo>
                  <a:pt x="1105186" y="4198716"/>
                </a:moveTo>
                <a:cubicBezTo>
                  <a:pt x="1071181" y="4186809"/>
                  <a:pt x="1036987" y="4173760"/>
                  <a:pt x="1003554" y="4160139"/>
                </a:cubicBezTo>
                <a:lnTo>
                  <a:pt x="1051370" y="4043267"/>
                </a:lnTo>
                <a:cubicBezTo>
                  <a:pt x="1082802" y="4056126"/>
                  <a:pt x="1114997" y="4068413"/>
                  <a:pt x="1147001" y="4079653"/>
                </a:cubicBezTo>
                <a:lnTo>
                  <a:pt x="1105090" y="4198811"/>
                </a:lnTo>
                <a:close/>
                <a:moveTo>
                  <a:pt x="2681288" y="4148042"/>
                </a:moveTo>
                <a:lnTo>
                  <a:pt x="2631853" y="4031837"/>
                </a:lnTo>
                <a:cubicBezTo>
                  <a:pt x="2662999" y="4018597"/>
                  <a:pt x="2694432" y="4004215"/>
                  <a:pt x="2725198" y="3989261"/>
                </a:cubicBezTo>
                <a:lnTo>
                  <a:pt x="2780443" y="4102894"/>
                </a:lnTo>
                <a:cubicBezTo>
                  <a:pt x="2747772" y="4118801"/>
                  <a:pt x="2714435" y="4133946"/>
                  <a:pt x="2681288" y="4148042"/>
                </a:cubicBezTo>
                <a:close/>
                <a:moveTo>
                  <a:pt x="3032093" y="3958876"/>
                </a:moveTo>
                <a:lnTo>
                  <a:pt x="2962085" y="3853720"/>
                </a:lnTo>
                <a:lnTo>
                  <a:pt x="2962085" y="3853720"/>
                </a:lnTo>
                <a:cubicBezTo>
                  <a:pt x="2962085" y="3853720"/>
                  <a:pt x="2997137" y="3906202"/>
                  <a:pt x="2997137" y="3906202"/>
                </a:cubicBezTo>
                <a:lnTo>
                  <a:pt x="2962180" y="3853625"/>
                </a:lnTo>
                <a:cubicBezTo>
                  <a:pt x="3191733" y="3701130"/>
                  <a:pt x="3385566" y="3507486"/>
                  <a:pt x="3538252" y="3278029"/>
                </a:cubicBezTo>
                <a:lnTo>
                  <a:pt x="3643408" y="3348038"/>
                </a:lnTo>
                <a:cubicBezTo>
                  <a:pt x="3481388" y="3591497"/>
                  <a:pt x="3275743" y="3797046"/>
                  <a:pt x="3032093" y="3958876"/>
                </a:cubicBezTo>
                <a:lnTo>
                  <a:pt x="3032093" y="3958876"/>
                </a:lnTo>
                <a:cubicBezTo>
                  <a:pt x="3032093" y="3958876"/>
                  <a:pt x="3032093" y="3958876"/>
                  <a:pt x="3032093" y="3958876"/>
                </a:cubicBezTo>
                <a:close/>
                <a:moveTo>
                  <a:pt x="605028" y="3946112"/>
                </a:moveTo>
                <a:cubicBezTo>
                  <a:pt x="362998" y="3781711"/>
                  <a:pt x="159449" y="3573971"/>
                  <a:pt x="0" y="3328797"/>
                </a:cubicBezTo>
                <a:lnTo>
                  <a:pt x="105918" y="3259931"/>
                </a:lnTo>
                <a:cubicBezTo>
                  <a:pt x="256127" y="3491008"/>
                  <a:pt x="447961" y="3686651"/>
                  <a:pt x="675989" y="3841623"/>
                </a:cubicBezTo>
                <a:lnTo>
                  <a:pt x="605028" y="3946112"/>
                </a:lnTo>
                <a:close/>
                <a:moveTo>
                  <a:pt x="3853529" y="2947321"/>
                </a:moveTo>
                <a:lnTo>
                  <a:pt x="3736181" y="2900648"/>
                </a:lnTo>
                <a:cubicBezTo>
                  <a:pt x="3748754" y="2869025"/>
                  <a:pt x="3760661" y="2836640"/>
                  <a:pt x="3771614" y="2804541"/>
                </a:cubicBezTo>
                <a:lnTo>
                  <a:pt x="3891249" y="2845213"/>
                </a:lnTo>
                <a:cubicBezTo>
                  <a:pt x="3879628" y="2879312"/>
                  <a:pt x="3866959" y="2913698"/>
                  <a:pt x="3853625" y="2947321"/>
                </a:cubicBezTo>
                <a:close/>
                <a:moveTo>
                  <a:pt x="3965258" y="2568512"/>
                </a:moveTo>
                <a:lnTo>
                  <a:pt x="3904012" y="2553176"/>
                </a:lnTo>
                <a:lnTo>
                  <a:pt x="3840861" y="2553176"/>
                </a:lnTo>
                <a:cubicBezTo>
                  <a:pt x="3840861" y="2553176"/>
                  <a:pt x="3903631" y="2553081"/>
                  <a:pt x="3903631" y="2553081"/>
                </a:cubicBezTo>
                <a:lnTo>
                  <a:pt x="3902011" y="2552700"/>
                </a:lnTo>
                <a:lnTo>
                  <a:pt x="3842099" y="2540889"/>
                </a:lnTo>
                <a:cubicBezTo>
                  <a:pt x="3867722" y="2410587"/>
                  <a:pt x="3880771" y="2276475"/>
                  <a:pt x="3880771" y="2142458"/>
                </a:cubicBezTo>
                <a:cubicBezTo>
                  <a:pt x="3880771" y="2008441"/>
                  <a:pt x="3866579" y="1862518"/>
                  <a:pt x="3838670" y="1726597"/>
                </a:cubicBezTo>
                <a:lnTo>
                  <a:pt x="3962400" y="1701165"/>
                </a:lnTo>
                <a:cubicBezTo>
                  <a:pt x="3992118" y="1845469"/>
                  <a:pt x="4007168" y="1993964"/>
                  <a:pt x="4007168" y="2142458"/>
                </a:cubicBezTo>
                <a:cubicBezTo>
                  <a:pt x="4007168" y="2290953"/>
                  <a:pt x="3993356" y="2426970"/>
                  <a:pt x="3966210" y="2565273"/>
                </a:cubicBezTo>
                <a:lnTo>
                  <a:pt x="3965924" y="2565273"/>
                </a:lnTo>
                <a:cubicBezTo>
                  <a:pt x="3965924" y="2565273"/>
                  <a:pt x="3965544" y="2568512"/>
                  <a:pt x="3965544" y="2568512"/>
                </a:cubicBezTo>
                <a:close/>
                <a:moveTo>
                  <a:pt x="3903536" y="2553081"/>
                </a:moveTo>
                <a:lnTo>
                  <a:pt x="3904012" y="2553081"/>
                </a:lnTo>
                <a:lnTo>
                  <a:pt x="3902011" y="2552700"/>
                </a:lnTo>
                <a:lnTo>
                  <a:pt x="3903631" y="2553081"/>
                </a:lnTo>
                <a:close/>
                <a:moveTo>
                  <a:pt x="3709416" y="1320356"/>
                </a:moveTo>
                <a:cubicBezTo>
                  <a:pt x="3695795" y="1289209"/>
                  <a:pt x="3681127" y="1257967"/>
                  <a:pt x="3665982" y="1227487"/>
                </a:cubicBezTo>
                <a:lnTo>
                  <a:pt x="3779044" y="1171099"/>
                </a:lnTo>
                <a:cubicBezTo>
                  <a:pt x="3795236" y="1203484"/>
                  <a:pt x="3810762" y="1236631"/>
                  <a:pt x="3825145" y="1269778"/>
                </a:cubicBezTo>
                <a:lnTo>
                  <a:pt x="3709416" y="1320451"/>
                </a:lnTo>
                <a:close/>
                <a:moveTo>
                  <a:pt x="3528060" y="991743"/>
                </a:moveTo>
                <a:cubicBezTo>
                  <a:pt x="3373374" y="763619"/>
                  <a:pt x="3177826" y="571595"/>
                  <a:pt x="2946940" y="421195"/>
                </a:cubicBezTo>
                <a:lnTo>
                  <a:pt x="3015901" y="315373"/>
                </a:lnTo>
                <a:cubicBezTo>
                  <a:pt x="3260979" y="475012"/>
                  <a:pt x="3468434" y="678752"/>
                  <a:pt x="3632645" y="920877"/>
                </a:cubicBezTo>
                <a:lnTo>
                  <a:pt x="3580353" y="956310"/>
                </a:lnTo>
                <a:lnTo>
                  <a:pt x="3632930" y="921258"/>
                </a:lnTo>
                <a:lnTo>
                  <a:pt x="3528060" y="991743"/>
                </a:lnTo>
                <a:close/>
                <a:moveTo>
                  <a:pt x="2567845" y="227076"/>
                </a:moveTo>
                <a:cubicBezTo>
                  <a:pt x="2536222" y="214884"/>
                  <a:pt x="2503837" y="203264"/>
                  <a:pt x="2471642" y="192595"/>
                </a:cubicBezTo>
                <a:lnTo>
                  <a:pt x="2511171" y="72676"/>
                </a:lnTo>
                <a:cubicBezTo>
                  <a:pt x="2545366" y="83915"/>
                  <a:pt x="2579751" y="96298"/>
                  <a:pt x="2613374" y="109252"/>
                </a:cubicBezTo>
                <a:lnTo>
                  <a:pt x="2567845" y="227076"/>
                </a:lnTo>
                <a:close/>
                <a:moveTo>
                  <a:pt x="2211134" y="125254"/>
                </a:moveTo>
                <a:lnTo>
                  <a:pt x="2207324" y="124397"/>
                </a:lnTo>
                <a:lnTo>
                  <a:pt x="2207324" y="124682"/>
                </a:lnTo>
                <a:cubicBezTo>
                  <a:pt x="2207324" y="124682"/>
                  <a:pt x="2204561" y="124206"/>
                  <a:pt x="2204561" y="124206"/>
                </a:cubicBezTo>
                <a:lnTo>
                  <a:pt x="2204561" y="123825"/>
                </a:lnTo>
                <a:cubicBezTo>
                  <a:pt x="2204561" y="123825"/>
                  <a:pt x="2198941" y="122491"/>
                  <a:pt x="2198941" y="122491"/>
                </a:cubicBezTo>
                <a:lnTo>
                  <a:pt x="2212848" y="80772"/>
                </a:lnTo>
                <a:lnTo>
                  <a:pt x="2223992" y="22479"/>
                </a:lnTo>
                <a:lnTo>
                  <a:pt x="2226850" y="0"/>
                </a:lnTo>
                <a:lnTo>
                  <a:pt x="2224088" y="22003"/>
                </a:lnTo>
                <a:lnTo>
                  <a:pt x="2228279" y="190"/>
                </a:lnTo>
                <a:lnTo>
                  <a:pt x="2230470" y="571"/>
                </a:lnTo>
                <a:lnTo>
                  <a:pt x="2219039" y="62198"/>
                </a:lnTo>
                <a:lnTo>
                  <a:pt x="2238851" y="2762"/>
                </a:lnTo>
                <a:lnTo>
                  <a:pt x="2219039" y="62198"/>
                </a:lnTo>
                <a:lnTo>
                  <a:pt x="2211134" y="125349"/>
                </a:lnTo>
                <a:close/>
                <a:moveTo>
                  <a:pt x="2218849" y="62389"/>
                </a:moveTo>
                <a:lnTo>
                  <a:pt x="2218849" y="62579"/>
                </a:lnTo>
                <a:cubicBezTo>
                  <a:pt x="2218849" y="62579"/>
                  <a:pt x="2218849" y="62389"/>
                  <a:pt x="2218849" y="623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1226" name="Google Shape;314;g273f044043e_0_479">
            <a:extLst>
              <a:ext uri="{FF2B5EF4-FFF2-40B4-BE49-F238E27FC236}">
                <a16:creationId xmlns:a16="http://schemas.microsoft.com/office/drawing/2014/main" id="{A0F06304-1978-B446-4B1E-CD3D369893BE}"/>
              </a:ext>
            </a:extLst>
          </p:cNvPr>
          <p:cNvGrpSpPr/>
          <p:nvPr/>
        </p:nvGrpSpPr>
        <p:grpSpPr>
          <a:xfrm>
            <a:off x="7166297" y="4345221"/>
            <a:ext cx="2379336" cy="2273527"/>
            <a:chOff x="7166298" y="4421423"/>
            <a:chExt cx="2778622" cy="2655368"/>
          </a:xfrm>
        </p:grpSpPr>
        <p:sp>
          <p:nvSpPr>
            <p:cNvPr id="1231" name="Google Shape;315;g273f044043e_0_479">
              <a:extLst>
                <a:ext uri="{FF2B5EF4-FFF2-40B4-BE49-F238E27FC236}">
                  <a16:creationId xmlns:a16="http://schemas.microsoft.com/office/drawing/2014/main" id="{F7C0941B-B86D-7241-462E-DEF2F29C415E}"/>
                </a:ext>
              </a:extLst>
            </p:cNvPr>
            <p:cNvSpPr/>
            <p:nvPr/>
          </p:nvSpPr>
          <p:spPr>
            <a:xfrm rot="-4051234">
              <a:off x="7654911" y="6465086"/>
              <a:ext cx="1219673" cy="3737"/>
            </a:xfrm>
            <a:custGeom>
              <a:avLst/>
              <a:gdLst/>
              <a:ahLst/>
              <a:cxnLst/>
              <a:rect l="l" t="t" r="r" b="b"/>
              <a:pathLst>
                <a:path w="3108961" h="9525" extrusionOk="0">
                  <a:moveTo>
                    <a:pt x="0" y="0"/>
                  </a:moveTo>
                  <a:lnTo>
                    <a:pt x="3108962" y="0"/>
                  </a:lnTo>
                  <a:lnTo>
                    <a:pt x="3108962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2" name="Google Shape;316;g273f044043e_0_479">
              <a:extLst>
                <a:ext uri="{FF2B5EF4-FFF2-40B4-BE49-F238E27FC236}">
                  <a16:creationId xmlns:a16="http://schemas.microsoft.com/office/drawing/2014/main" id="{68567DDE-7244-F093-028D-00B0C592C7B5}"/>
                </a:ext>
              </a:extLst>
            </p:cNvPr>
            <p:cNvSpPr/>
            <p:nvPr/>
          </p:nvSpPr>
          <p:spPr>
            <a:xfrm rot="-4051234">
              <a:off x="8022773" y="7020878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3" name="Google Shape;317;g273f044043e_0_479">
              <a:extLst>
                <a:ext uri="{FF2B5EF4-FFF2-40B4-BE49-F238E27FC236}">
                  <a16:creationId xmlns:a16="http://schemas.microsoft.com/office/drawing/2014/main" id="{5900399F-87F8-C7BF-94FB-32F248D130C8}"/>
                </a:ext>
              </a:extLst>
            </p:cNvPr>
            <p:cNvSpPr/>
            <p:nvPr/>
          </p:nvSpPr>
          <p:spPr>
            <a:xfrm rot="-1348766">
              <a:off x="8859029" y="5861971"/>
              <a:ext cx="3736" cy="1213992"/>
            </a:xfrm>
            <a:custGeom>
              <a:avLst/>
              <a:gdLst/>
              <a:ahLst/>
              <a:cxnLst/>
              <a:rect l="l" t="t" r="r" b="b"/>
              <a:pathLst>
                <a:path w="9524" h="309448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3094482"/>
                  </a:lnTo>
                  <a:lnTo>
                    <a:pt x="0" y="30944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4" name="Google Shape;318;g273f044043e_0_479">
              <a:extLst>
                <a:ext uri="{FF2B5EF4-FFF2-40B4-BE49-F238E27FC236}">
                  <a16:creationId xmlns:a16="http://schemas.microsoft.com/office/drawing/2014/main" id="{C2729A89-BCD1-9AA1-177D-3ABF8C47E21E}"/>
                </a:ext>
              </a:extLst>
            </p:cNvPr>
            <p:cNvSpPr/>
            <p:nvPr/>
          </p:nvSpPr>
          <p:spPr>
            <a:xfrm rot="-1348766">
              <a:off x="9085639" y="7019886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5" name="Google Shape;319;g273f044043e_0_479">
              <a:extLst>
                <a:ext uri="{FF2B5EF4-FFF2-40B4-BE49-F238E27FC236}">
                  <a16:creationId xmlns:a16="http://schemas.microsoft.com/office/drawing/2014/main" id="{74BCE884-D23C-8CBF-BBCE-27EC06B1131E}"/>
                </a:ext>
              </a:extLst>
            </p:cNvPr>
            <p:cNvSpPr/>
            <p:nvPr/>
          </p:nvSpPr>
          <p:spPr>
            <a:xfrm rot="-4051234">
              <a:off x="9624022" y="5948782"/>
              <a:ext cx="3737" cy="474529"/>
            </a:xfrm>
            <a:custGeom>
              <a:avLst/>
              <a:gdLst/>
              <a:ahLst/>
              <a:cxnLst/>
              <a:rect l="l" t="t" r="r" b="b"/>
              <a:pathLst>
                <a:path w="9525" h="1209580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209580"/>
                  </a:lnTo>
                  <a:lnTo>
                    <a:pt x="0" y="1209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6" name="Google Shape;320;g273f044043e_0_479">
              <a:extLst>
                <a:ext uri="{FF2B5EF4-FFF2-40B4-BE49-F238E27FC236}">
                  <a16:creationId xmlns:a16="http://schemas.microsoft.com/office/drawing/2014/main" id="{9FDA711B-863F-10E0-7D17-CAFE8D55B9D5}"/>
                </a:ext>
              </a:extLst>
            </p:cNvPr>
            <p:cNvSpPr/>
            <p:nvPr/>
          </p:nvSpPr>
          <p:spPr>
            <a:xfrm rot="-4051234">
              <a:off x="9836115" y="6267631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7" name="Google Shape;321;g273f044043e_0_479">
              <a:extLst>
                <a:ext uri="{FF2B5EF4-FFF2-40B4-BE49-F238E27FC236}">
                  <a16:creationId xmlns:a16="http://schemas.microsoft.com/office/drawing/2014/main" id="{300A1E09-DFF5-34C0-2C71-6D51D9F3F755}"/>
                </a:ext>
              </a:extLst>
            </p:cNvPr>
            <p:cNvSpPr/>
            <p:nvPr/>
          </p:nvSpPr>
          <p:spPr>
            <a:xfrm rot="-4051234">
              <a:off x="8812830" y="5722444"/>
              <a:ext cx="3737" cy="256976"/>
            </a:xfrm>
            <a:custGeom>
              <a:avLst/>
              <a:gdLst/>
              <a:ahLst/>
              <a:cxnLst/>
              <a:rect l="l" t="t" r="r" b="b"/>
              <a:pathLst>
                <a:path w="9525" h="655034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655034"/>
                  </a:lnTo>
                  <a:lnTo>
                    <a:pt x="0" y="6550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8" name="Google Shape;322;g273f044043e_0_479">
              <a:extLst>
                <a:ext uri="{FF2B5EF4-FFF2-40B4-BE49-F238E27FC236}">
                  <a16:creationId xmlns:a16="http://schemas.microsoft.com/office/drawing/2014/main" id="{267C123E-E370-44D7-CE29-0C12AF94B866}"/>
                </a:ext>
              </a:extLst>
            </p:cNvPr>
            <p:cNvSpPr/>
            <p:nvPr/>
          </p:nvSpPr>
          <p:spPr>
            <a:xfrm rot="-4051234">
              <a:off x="8924546" y="5891420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39" name="Google Shape;323;g273f044043e_0_479">
              <a:extLst>
                <a:ext uri="{FF2B5EF4-FFF2-40B4-BE49-F238E27FC236}">
                  <a16:creationId xmlns:a16="http://schemas.microsoft.com/office/drawing/2014/main" id="{706EB03F-AE11-AEC5-D44C-9A7AD8E00B29}"/>
                </a:ext>
              </a:extLst>
            </p:cNvPr>
            <p:cNvSpPr/>
            <p:nvPr/>
          </p:nvSpPr>
          <p:spPr>
            <a:xfrm rot="-1348766">
              <a:off x="9503565" y="5279552"/>
              <a:ext cx="354318" cy="3737"/>
            </a:xfrm>
            <a:custGeom>
              <a:avLst/>
              <a:gdLst/>
              <a:ahLst/>
              <a:cxnLst/>
              <a:rect l="l" t="t" r="r" b="b"/>
              <a:pathLst>
                <a:path w="903160" h="9525" extrusionOk="0">
                  <a:moveTo>
                    <a:pt x="0" y="0"/>
                  </a:moveTo>
                  <a:lnTo>
                    <a:pt x="903161" y="0"/>
                  </a:lnTo>
                  <a:lnTo>
                    <a:pt x="903161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0" name="Google Shape;324;g273f044043e_0_479">
              <a:extLst>
                <a:ext uri="{FF2B5EF4-FFF2-40B4-BE49-F238E27FC236}">
                  <a16:creationId xmlns:a16="http://schemas.microsoft.com/office/drawing/2014/main" id="{568B326E-94D1-CFFE-E22F-98C2A48FE098}"/>
                </a:ext>
              </a:extLst>
            </p:cNvPr>
            <p:cNvSpPr/>
            <p:nvPr/>
          </p:nvSpPr>
          <p:spPr>
            <a:xfrm rot="-1348766">
              <a:off x="9835189" y="5204946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1" name="Google Shape;325;g273f044043e_0_479">
              <a:extLst>
                <a:ext uri="{FF2B5EF4-FFF2-40B4-BE49-F238E27FC236}">
                  <a16:creationId xmlns:a16="http://schemas.microsoft.com/office/drawing/2014/main" id="{E92554B3-5185-6542-828F-06DBBD1B9993}"/>
                </a:ext>
              </a:extLst>
            </p:cNvPr>
            <p:cNvSpPr/>
            <p:nvPr/>
          </p:nvSpPr>
          <p:spPr>
            <a:xfrm rot="-1348766">
              <a:off x="8764333" y="5571431"/>
              <a:ext cx="427969" cy="3737"/>
            </a:xfrm>
            <a:custGeom>
              <a:avLst/>
              <a:gdLst/>
              <a:ahLst/>
              <a:cxnLst/>
              <a:rect l="l" t="t" r="r" b="b"/>
              <a:pathLst>
                <a:path w="1090898" h="9525" extrusionOk="0">
                  <a:moveTo>
                    <a:pt x="0" y="0"/>
                  </a:moveTo>
                  <a:lnTo>
                    <a:pt x="1090899" y="0"/>
                  </a:lnTo>
                  <a:lnTo>
                    <a:pt x="1090899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2" name="Google Shape;326;g273f044043e_0_479">
              <a:extLst>
                <a:ext uri="{FF2B5EF4-FFF2-40B4-BE49-F238E27FC236}">
                  <a16:creationId xmlns:a16="http://schemas.microsoft.com/office/drawing/2014/main" id="{C1F75776-24C0-37D9-AE61-3E8F1CF673B7}"/>
                </a:ext>
              </a:extLst>
            </p:cNvPr>
            <p:cNvSpPr/>
            <p:nvPr/>
          </p:nvSpPr>
          <p:spPr>
            <a:xfrm rot="-1348766">
              <a:off x="9166742" y="5482597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3" name="Google Shape;327;g273f044043e_0_479">
              <a:extLst>
                <a:ext uri="{FF2B5EF4-FFF2-40B4-BE49-F238E27FC236}">
                  <a16:creationId xmlns:a16="http://schemas.microsoft.com/office/drawing/2014/main" id="{00950D75-A276-7721-FEB1-8A4F2A66FBBE}"/>
                </a:ext>
              </a:extLst>
            </p:cNvPr>
            <p:cNvSpPr/>
            <p:nvPr/>
          </p:nvSpPr>
          <p:spPr>
            <a:xfrm rot="-4051234">
              <a:off x="8398644" y="5168952"/>
              <a:ext cx="801419" cy="3736"/>
            </a:xfrm>
            <a:custGeom>
              <a:avLst/>
              <a:gdLst/>
              <a:ahLst/>
              <a:cxnLst/>
              <a:rect l="l" t="t" r="r" b="b"/>
              <a:pathLst>
                <a:path w="2042826" h="9524" extrusionOk="0">
                  <a:moveTo>
                    <a:pt x="0" y="0"/>
                  </a:moveTo>
                  <a:lnTo>
                    <a:pt x="2042826" y="0"/>
                  </a:lnTo>
                  <a:lnTo>
                    <a:pt x="204282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4" name="Google Shape;328;g273f044043e_0_479">
              <a:extLst>
                <a:ext uri="{FF2B5EF4-FFF2-40B4-BE49-F238E27FC236}">
                  <a16:creationId xmlns:a16="http://schemas.microsoft.com/office/drawing/2014/main" id="{AC6F82C2-A929-7D30-6241-A130CAE31C37}"/>
                </a:ext>
              </a:extLst>
            </p:cNvPr>
            <p:cNvSpPr/>
            <p:nvPr/>
          </p:nvSpPr>
          <p:spPr>
            <a:xfrm rot="-4051234">
              <a:off x="8943245" y="4792387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5" name="Google Shape;329;g273f044043e_0_479">
              <a:extLst>
                <a:ext uri="{FF2B5EF4-FFF2-40B4-BE49-F238E27FC236}">
                  <a16:creationId xmlns:a16="http://schemas.microsoft.com/office/drawing/2014/main" id="{6D51EBE4-FD4E-4E99-21E8-3CC99A576849}"/>
                </a:ext>
              </a:extLst>
            </p:cNvPr>
            <p:cNvSpPr/>
            <p:nvPr/>
          </p:nvSpPr>
          <p:spPr>
            <a:xfrm rot="-1348766">
              <a:off x="8238983" y="4421423"/>
              <a:ext cx="3736" cy="1109625"/>
            </a:xfrm>
            <a:custGeom>
              <a:avLst/>
              <a:gdLst/>
              <a:ahLst/>
              <a:cxnLst/>
              <a:rect l="l" t="t" r="r" b="b"/>
              <a:pathLst>
                <a:path w="9524" h="2828448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2828449"/>
                  </a:lnTo>
                  <a:lnTo>
                    <a:pt x="0" y="28284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6" name="Google Shape;330;g273f044043e_0_479">
              <a:extLst>
                <a:ext uri="{FF2B5EF4-FFF2-40B4-BE49-F238E27FC236}">
                  <a16:creationId xmlns:a16="http://schemas.microsoft.com/office/drawing/2014/main" id="{30F7D752-0D16-556A-1BD9-2E1C9250BEFF}"/>
                </a:ext>
              </a:extLst>
            </p:cNvPr>
            <p:cNvSpPr/>
            <p:nvPr/>
          </p:nvSpPr>
          <p:spPr>
            <a:xfrm rot="-1348766">
              <a:off x="8020293" y="4455499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7" name="Google Shape;331;g273f044043e_0_479">
              <a:extLst>
                <a:ext uri="{FF2B5EF4-FFF2-40B4-BE49-F238E27FC236}">
                  <a16:creationId xmlns:a16="http://schemas.microsoft.com/office/drawing/2014/main" id="{6790DE03-7E22-2486-19F3-FC6B36F8B7CE}"/>
                </a:ext>
              </a:extLst>
            </p:cNvPr>
            <p:cNvSpPr/>
            <p:nvPr/>
          </p:nvSpPr>
          <p:spPr>
            <a:xfrm rot="-4051234">
              <a:off x="7911385" y="4925495"/>
              <a:ext cx="3737" cy="1106861"/>
            </a:xfrm>
            <a:custGeom>
              <a:avLst/>
              <a:gdLst/>
              <a:ahLst/>
              <a:cxnLst/>
              <a:rect l="l" t="t" r="r" b="b"/>
              <a:pathLst>
                <a:path w="9525" h="282140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2821401"/>
                  </a:lnTo>
                  <a:lnTo>
                    <a:pt x="0" y="28214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8" name="Google Shape;332;g273f044043e_0_479">
              <a:extLst>
                <a:ext uri="{FF2B5EF4-FFF2-40B4-BE49-F238E27FC236}">
                  <a16:creationId xmlns:a16="http://schemas.microsoft.com/office/drawing/2014/main" id="{2EF7F460-C49F-A114-92C2-D260544D3B22}"/>
                </a:ext>
              </a:extLst>
            </p:cNvPr>
            <p:cNvSpPr/>
            <p:nvPr/>
          </p:nvSpPr>
          <p:spPr>
            <a:xfrm rot="-4051234">
              <a:off x="7393704" y="5258851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49" name="Google Shape;333;g273f044043e_0_479">
              <a:extLst>
                <a:ext uri="{FF2B5EF4-FFF2-40B4-BE49-F238E27FC236}">
                  <a16:creationId xmlns:a16="http://schemas.microsoft.com/office/drawing/2014/main" id="{1937D0B8-E309-3B4E-AF73-5802CB449722}"/>
                </a:ext>
              </a:extLst>
            </p:cNvPr>
            <p:cNvSpPr/>
            <p:nvPr/>
          </p:nvSpPr>
          <p:spPr>
            <a:xfrm rot="-1348766">
              <a:off x="7237684" y="6070288"/>
              <a:ext cx="1082945" cy="3736"/>
            </a:xfrm>
            <a:custGeom>
              <a:avLst/>
              <a:gdLst/>
              <a:ahLst/>
              <a:cxnLst/>
              <a:rect l="l" t="t" r="r" b="b"/>
              <a:pathLst>
                <a:path w="2760439" h="9524" extrusionOk="0">
                  <a:moveTo>
                    <a:pt x="0" y="0"/>
                  </a:moveTo>
                  <a:lnTo>
                    <a:pt x="2760440" y="0"/>
                  </a:lnTo>
                  <a:lnTo>
                    <a:pt x="2760440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0" name="Google Shape;334;g273f044043e_0_479">
              <a:extLst>
                <a:ext uri="{FF2B5EF4-FFF2-40B4-BE49-F238E27FC236}">
                  <a16:creationId xmlns:a16="http://schemas.microsoft.com/office/drawing/2014/main" id="{D4BC62EC-8B34-89B9-73BC-E6A9C1767FD4}"/>
                </a:ext>
              </a:extLst>
            </p:cNvPr>
            <p:cNvSpPr/>
            <p:nvPr/>
          </p:nvSpPr>
          <p:spPr>
            <a:xfrm rot="-1348766">
              <a:off x="7270722" y="6270301"/>
              <a:ext cx="17264" cy="17264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1" name="Google Shape;335;g273f044043e_0_479">
              <a:extLst>
                <a:ext uri="{FF2B5EF4-FFF2-40B4-BE49-F238E27FC236}">
                  <a16:creationId xmlns:a16="http://schemas.microsoft.com/office/drawing/2014/main" id="{22C2620B-0F73-BC68-8BF2-41DDA8F6DE27}"/>
                </a:ext>
              </a:extLst>
            </p:cNvPr>
            <p:cNvSpPr/>
            <p:nvPr/>
          </p:nvSpPr>
          <p:spPr>
            <a:xfrm>
              <a:off x="9851120" y="6069512"/>
              <a:ext cx="71743" cy="211154"/>
            </a:xfrm>
            <a:custGeom>
              <a:avLst/>
              <a:gdLst/>
              <a:ahLst/>
              <a:cxnLst/>
              <a:rect l="l" t="t" r="r" b="b"/>
              <a:pathLst>
                <a:path w="182784" h="537972" extrusionOk="0">
                  <a:moveTo>
                    <a:pt x="173736" y="0"/>
                  </a:moveTo>
                  <a:cubicBezTo>
                    <a:pt x="130302" y="179546"/>
                    <a:pt x="72771" y="358235"/>
                    <a:pt x="0" y="534353"/>
                  </a:cubicBezTo>
                  <a:lnTo>
                    <a:pt x="8763" y="537972"/>
                  </a:lnTo>
                  <a:cubicBezTo>
                    <a:pt x="81343" y="362236"/>
                    <a:pt x="139255" y="182309"/>
                    <a:pt x="182785" y="0"/>
                  </a:cubicBezTo>
                  <a:lnTo>
                    <a:pt x="173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2" name="Google Shape;336;g273f044043e_0_479">
              <a:extLst>
                <a:ext uri="{FF2B5EF4-FFF2-40B4-BE49-F238E27FC236}">
                  <a16:creationId xmlns:a16="http://schemas.microsoft.com/office/drawing/2014/main" id="{11F4CEC9-0BFC-2119-D117-01E20ADE5E45}"/>
                </a:ext>
              </a:extLst>
            </p:cNvPr>
            <p:cNvSpPr/>
            <p:nvPr/>
          </p:nvSpPr>
          <p:spPr>
            <a:xfrm>
              <a:off x="9213583" y="4509365"/>
              <a:ext cx="731337" cy="1022983"/>
            </a:xfrm>
            <a:custGeom>
              <a:avLst/>
              <a:gdLst/>
              <a:ahLst/>
              <a:cxnLst/>
              <a:rect l="l" t="t" r="r" b="b"/>
              <a:pathLst>
                <a:path w="1863280" h="2606325" extrusionOk="0">
                  <a:moveTo>
                    <a:pt x="1863185" y="2606326"/>
                  </a:moveTo>
                  <a:cubicBezTo>
                    <a:pt x="1827657" y="2378297"/>
                    <a:pt x="1770030" y="2152555"/>
                    <a:pt x="1689735" y="1932242"/>
                  </a:cubicBezTo>
                  <a:cubicBezTo>
                    <a:pt x="1385697" y="1098518"/>
                    <a:pt x="787241" y="412337"/>
                    <a:pt x="4476" y="0"/>
                  </a:cubicBezTo>
                  <a:lnTo>
                    <a:pt x="0" y="8382"/>
                  </a:lnTo>
                  <a:cubicBezTo>
                    <a:pt x="1033843" y="552926"/>
                    <a:pt x="1692973" y="1529525"/>
                    <a:pt x="1858232" y="2606231"/>
                  </a:cubicBezTo>
                  <a:lnTo>
                    <a:pt x="1863281" y="260623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3" name="Google Shape;337;g273f044043e_0_479">
              <a:extLst>
                <a:ext uri="{FF2B5EF4-FFF2-40B4-BE49-F238E27FC236}">
                  <a16:creationId xmlns:a16="http://schemas.microsoft.com/office/drawing/2014/main" id="{501F34AC-AFFC-1FD0-287B-41953238E28F}"/>
                </a:ext>
              </a:extLst>
            </p:cNvPr>
            <p:cNvSpPr/>
            <p:nvPr/>
          </p:nvSpPr>
          <p:spPr>
            <a:xfrm rot="-3658855">
              <a:off x="9206145" y="4502860"/>
              <a:ext cx="17235" cy="17235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4" name="Google Shape;338;g273f044043e_0_479">
              <a:extLst>
                <a:ext uri="{FF2B5EF4-FFF2-40B4-BE49-F238E27FC236}">
                  <a16:creationId xmlns:a16="http://schemas.microsoft.com/office/drawing/2014/main" id="{F82AD246-EC9D-8365-FAB4-80818B167356}"/>
                </a:ext>
              </a:extLst>
            </p:cNvPr>
            <p:cNvSpPr/>
            <p:nvPr/>
          </p:nvSpPr>
          <p:spPr>
            <a:xfrm>
              <a:off x="7702822" y="6848446"/>
              <a:ext cx="318675" cy="187937"/>
            </a:xfrm>
            <a:custGeom>
              <a:avLst/>
              <a:gdLst/>
              <a:ahLst/>
              <a:cxnLst/>
              <a:rect l="l" t="t" r="r" b="b"/>
              <a:pathLst>
                <a:path w="811911" h="478821" extrusionOk="0">
                  <a:moveTo>
                    <a:pt x="808292" y="478822"/>
                  </a:moveTo>
                  <a:cubicBezTo>
                    <a:pt x="518160" y="356997"/>
                    <a:pt x="246221" y="198501"/>
                    <a:pt x="0" y="7525"/>
                  </a:cubicBezTo>
                  <a:lnTo>
                    <a:pt x="5810" y="0"/>
                  </a:lnTo>
                  <a:cubicBezTo>
                    <a:pt x="251365" y="190405"/>
                    <a:pt x="522637" y="348615"/>
                    <a:pt x="811911" y="470059"/>
                  </a:cubicBezTo>
                  <a:lnTo>
                    <a:pt x="808196" y="4788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5" name="Google Shape;339;g273f044043e_0_479">
              <a:extLst>
                <a:ext uri="{FF2B5EF4-FFF2-40B4-BE49-F238E27FC236}">
                  <a16:creationId xmlns:a16="http://schemas.microsoft.com/office/drawing/2014/main" id="{3E99BE2F-4990-B3CF-30AE-1F3B5F0A581E}"/>
                </a:ext>
              </a:extLst>
            </p:cNvPr>
            <p:cNvSpPr/>
            <p:nvPr/>
          </p:nvSpPr>
          <p:spPr>
            <a:xfrm rot="-4002326">
              <a:off x="8011532" y="7025716"/>
              <a:ext cx="17248" cy="17248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6" name="Google Shape;340;g273f044043e_0_479">
              <a:extLst>
                <a:ext uri="{FF2B5EF4-FFF2-40B4-BE49-F238E27FC236}">
                  <a16:creationId xmlns:a16="http://schemas.microsoft.com/office/drawing/2014/main" id="{41C571F3-EE35-F0EF-4E91-824C5504E9FE}"/>
                </a:ext>
              </a:extLst>
            </p:cNvPr>
            <p:cNvSpPr/>
            <p:nvPr/>
          </p:nvSpPr>
          <p:spPr>
            <a:xfrm>
              <a:off x="7166298" y="5855941"/>
              <a:ext cx="216612" cy="640266"/>
            </a:xfrm>
            <a:custGeom>
              <a:avLst/>
              <a:gdLst/>
              <a:ahLst/>
              <a:cxnLst/>
              <a:rect l="l" t="t" r="r" b="b"/>
              <a:pathLst>
                <a:path w="551878" h="1631251" extrusionOk="0">
                  <a:moveTo>
                    <a:pt x="0" y="0"/>
                  </a:moveTo>
                  <a:cubicBezTo>
                    <a:pt x="10478" y="131445"/>
                    <a:pt x="28004" y="262604"/>
                    <a:pt x="53150" y="393383"/>
                  </a:cubicBezTo>
                  <a:cubicBezTo>
                    <a:pt x="138208" y="834771"/>
                    <a:pt x="303276" y="1251300"/>
                    <a:pt x="543878" y="1631252"/>
                  </a:cubicBezTo>
                  <a:lnTo>
                    <a:pt x="551879" y="1626108"/>
                  </a:lnTo>
                  <a:cubicBezTo>
                    <a:pt x="237173" y="1129094"/>
                    <a:pt x="53435" y="571976"/>
                    <a:pt x="88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7" name="Google Shape;341;g273f044043e_0_479">
              <a:extLst>
                <a:ext uri="{FF2B5EF4-FFF2-40B4-BE49-F238E27FC236}">
                  <a16:creationId xmlns:a16="http://schemas.microsoft.com/office/drawing/2014/main" id="{3A03A0A9-2B3F-DBF1-1999-467D796027F9}"/>
                </a:ext>
              </a:extLst>
            </p:cNvPr>
            <p:cNvSpPr/>
            <p:nvPr/>
          </p:nvSpPr>
          <p:spPr>
            <a:xfrm rot="-1887849">
              <a:off x="7372406" y="6485672"/>
              <a:ext cx="17283" cy="17283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8" name="Google Shape;342;g273f044043e_0_479">
              <a:extLst>
                <a:ext uri="{FF2B5EF4-FFF2-40B4-BE49-F238E27FC236}">
                  <a16:creationId xmlns:a16="http://schemas.microsoft.com/office/drawing/2014/main" id="{0DA302AD-C6B2-05A7-6D8E-73D1967B7DA0}"/>
                </a:ext>
              </a:extLst>
            </p:cNvPr>
            <p:cNvSpPr/>
            <p:nvPr/>
          </p:nvSpPr>
          <p:spPr>
            <a:xfrm>
              <a:off x="8141694" y="6675333"/>
              <a:ext cx="1037077" cy="191489"/>
            </a:xfrm>
            <a:custGeom>
              <a:avLst/>
              <a:gdLst/>
              <a:ahLst/>
              <a:cxnLst/>
              <a:rect l="l" t="t" r="r" b="b"/>
              <a:pathLst>
                <a:path w="2642234" h="487870" extrusionOk="0">
                  <a:moveTo>
                    <a:pt x="2642044" y="0"/>
                  </a:moveTo>
                  <a:cubicBezTo>
                    <a:pt x="1885188" y="499872"/>
                    <a:pt x="902780" y="632841"/>
                    <a:pt x="3524" y="268891"/>
                  </a:cubicBezTo>
                  <a:lnTo>
                    <a:pt x="0" y="277749"/>
                  </a:lnTo>
                  <a:cubicBezTo>
                    <a:pt x="346234" y="417862"/>
                    <a:pt x="709136" y="487870"/>
                    <a:pt x="1071944" y="487870"/>
                  </a:cubicBezTo>
                  <a:cubicBezTo>
                    <a:pt x="1434751" y="487870"/>
                    <a:pt x="1819847" y="413385"/>
                    <a:pt x="2174748" y="264604"/>
                  </a:cubicBezTo>
                  <a:cubicBezTo>
                    <a:pt x="2339721" y="195453"/>
                    <a:pt x="2495741" y="111728"/>
                    <a:pt x="2642235" y="15430"/>
                  </a:cubicBezTo>
                  <a:lnTo>
                    <a:pt x="26422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59" name="Google Shape;343;g273f044043e_0_479">
              <a:extLst>
                <a:ext uri="{FF2B5EF4-FFF2-40B4-BE49-F238E27FC236}">
                  <a16:creationId xmlns:a16="http://schemas.microsoft.com/office/drawing/2014/main" id="{10CAF30E-75BB-E317-785B-135B382CCE29}"/>
                </a:ext>
              </a:extLst>
            </p:cNvPr>
            <p:cNvSpPr/>
            <p:nvPr/>
          </p:nvSpPr>
          <p:spPr>
            <a:xfrm>
              <a:off x="9454648" y="6172394"/>
              <a:ext cx="141804" cy="242857"/>
            </a:xfrm>
            <a:custGeom>
              <a:avLst/>
              <a:gdLst/>
              <a:ahLst/>
              <a:cxnLst/>
              <a:rect l="l" t="t" r="r" b="b"/>
              <a:pathLst>
                <a:path w="361283" h="618744" extrusionOk="0">
                  <a:moveTo>
                    <a:pt x="13525" y="618744"/>
                  </a:moveTo>
                  <a:cubicBezTo>
                    <a:pt x="152686" y="431101"/>
                    <a:pt x="269748" y="225171"/>
                    <a:pt x="361283" y="3620"/>
                  </a:cubicBezTo>
                  <a:lnTo>
                    <a:pt x="352520" y="0"/>
                  </a:lnTo>
                  <a:cubicBezTo>
                    <a:pt x="259461" y="225171"/>
                    <a:pt x="140208" y="432054"/>
                    <a:pt x="0" y="618744"/>
                  </a:cubicBezTo>
                  <a:lnTo>
                    <a:pt x="13621" y="6187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0" name="Google Shape;344;g273f044043e_0_479">
              <a:extLst>
                <a:ext uri="{FF2B5EF4-FFF2-40B4-BE49-F238E27FC236}">
                  <a16:creationId xmlns:a16="http://schemas.microsoft.com/office/drawing/2014/main" id="{10C6F61A-B8D3-A4FC-D0D0-F3A64F69B1AA}"/>
                </a:ext>
              </a:extLst>
            </p:cNvPr>
            <p:cNvSpPr/>
            <p:nvPr/>
          </p:nvSpPr>
          <p:spPr>
            <a:xfrm rot="-4140906">
              <a:off x="8134208" y="6774017"/>
              <a:ext cx="17203" cy="17203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1" name="Google Shape;345;g273f044043e_0_479">
              <a:extLst>
                <a:ext uri="{FF2B5EF4-FFF2-40B4-BE49-F238E27FC236}">
                  <a16:creationId xmlns:a16="http://schemas.microsoft.com/office/drawing/2014/main" id="{A04C89EB-E2EB-F4C2-BBCB-F6E82733998D}"/>
                </a:ext>
              </a:extLst>
            </p:cNvPr>
            <p:cNvSpPr/>
            <p:nvPr/>
          </p:nvSpPr>
          <p:spPr>
            <a:xfrm>
              <a:off x="7526758" y="4626072"/>
              <a:ext cx="1455721" cy="694809"/>
            </a:xfrm>
            <a:custGeom>
              <a:avLst/>
              <a:gdLst/>
              <a:ahLst/>
              <a:cxnLst/>
              <a:rect l="l" t="t" r="r" b="b"/>
              <a:pathLst>
                <a:path w="3708844" h="1770213" extrusionOk="0">
                  <a:moveTo>
                    <a:pt x="8763" y="1770213"/>
                  </a:moveTo>
                  <a:lnTo>
                    <a:pt x="0" y="1766594"/>
                  </a:lnTo>
                  <a:cubicBezTo>
                    <a:pt x="289941" y="1064601"/>
                    <a:pt x="834866" y="516533"/>
                    <a:pt x="1534192" y="223258"/>
                  </a:cubicBezTo>
                  <a:cubicBezTo>
                    <a:pt x="2233232" y="-69826"/>
                    <a:pt x="3005519" y="-74494"/>
                    <a:pt x="3708845" y="210113"/>
                  </a:cubicBezTo>
                  <a:lnTo>
                    <a:pt x="3705320" y="218972"/>
                  </a:lnTo>
                  <a:cubicBezTo>
                    <a:pt x="2261711" y="-365292"/>
                    <a:pt x="603409" y="330605"/>
                    <a:pt x="8763" y="17702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2" name="Google Shape;346;g273f044043e_0_479">
              <a:extLst>
                <a:ext uri="{FF2B5EF4-FFF2-40B4-BE49-F238E27FC236}">
                  <a16:creationId xmlns:a16="http://schemas.microsoft.com/office/drawing/2014/main" id="{86CF07BA-40F7-29CC-6618-6D3B751C8304}"/>
                </a:ext>
              </a:extLst>
            </p:cNvPr>
            <p:cNvSpPr/>
            <p:nvPr/>
          </p:nvSpPr>
          <p:spPr>
            <a:xfrm rot="-4140906">
              <a:off x="8971654" y="4701644"/>
              <a:ext cx="17203" cy="17203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3" name="Google Shape;347;g273f044043e_0_479">
              <a:extLst>
                <a:ext uri="{FF2B5EF4-FFF2-40B4-BE49-F238E27FC236}">
                  <a16:creationId xmlns:a16="http://schemas.microsoft.com/office/drawing/2014/main" id="{717454E3-8F58-9B96-0BCE-FC3E9CA996A9}"/>
                </a:ext>
              </a:extLst>
            </p:cNvPr>
            <p:cNvSpPr/>
            <p:nvPr/>
          </p:nvSpPr>
          <p:spPr>
            <a:xfrm rot="-4148733">
              <a:off x="8839578" y="4950134"/>
              <a:ext cx="17306" cy="17306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4" name="Google Shape;348;g273f044043e_0_479">
              <a:extLst>
                <a:ext uri="{FF2B5EF4-FFF2-40B4-BE49-F238E27FC236}">
                  <a16:creationId xmlns:a16="http://schemas.microsoft.com/office/drawing/2014/main" id="{C8E8F26B-8BF1-FE5B-54BC-3ADD1AA4245A}"/>
                </a:ext>
              </a:extLst>
            </p:cNvPr>
            <p:cNvSpPr/>
            <p:nvPr/>
          </p:nvSpPr>
          <p:spPr>
            <a:xfrm>
              <a:off x="8000461" y="5185115"/>
              <a:ext cx="1123007" cy="1123217"/>
            </a:xfrm>
            <a:custGeom>
              <a:avLst/>
              <a:gdLst/>
              <a:ahLst/>
              <a:cxnLst/>
              <a:rect l="l" t="t" r="r" b="b"/>
              <a:pathLst>
                <a:path w="2861165" h="2861700" extrusionOk="0">
                  <a:moveTo>
                    <a:pt x="1431284" y="2861701"/>
                  </a:moveTo>
                  <a:cubicBezTo>
                    <a:pt x="1246213" y="2861701"/>
                    <a:pt x="1061047" y="2825315"/>
                    <a:pt x="884739" y="2752449"/>
                  </a:cubicBezTo>
                  <a:cubicBezTo>
                    <a:pt x="534886" y="2607955"/>
                    <a:pt x="261042" y="2336587"/>
                    <a:pt x="113691" y="1988544"/>
                  </a:cubicBezTo>
                  <a:cubicBezTo>
                    <a:pt x="-33471" y="1640786"/>
                    <a:pt x="-37947" y="1255881"/>
                    <a:pt x="101308" y="904599"/>
                  </a:cubicBezTo>
                  <a:lnTo>
                    <a:pt x="110166" y="908123"/>
                  </a:lnTo>
                  <a:cubicBezTo>
                    <a:pt x="-174155" y="1625451"/>
                    <a:pt x="174936" y="2448887"/>
                    <a:pt x="888359" y="2743591"/>
                  </a:cubicBezTo>
                  <a:cubicBezTo>
                    <a:pt x="1612068" y="3042580"/>
                    <a:pt x="2444172" y="2697013"/>
                    <a:pt x="2743162" y="1973209"/>
                  </a:cubicBezTo>
                  <a:cubicBezTo>
                    <a:pt x="2888133" y="1622307"/>
                    <a:pt x="2887847" y="1236259"/>
                    <a:pt x="2742400" y="886120"/>
                  </a:cubicBezTo>
                  <a:cubicBezTo>
                    <a:pt x="2596953" y="535981"/>
                    <a:pt x="2323681" y="263376"/>
                    <a:pt x="1972780" y="118405"/>
                  </a:cubicBezTo>
                  <a:cubicBezTo>
                    <a:pt x="1558252" y="-52854"/>
                    <a:pt x="1098671" y="-20946"/>
                    <a:pt x="711765" y="205750"/>
                  </a:cubicBezTo>
                  <a:lnTo>
                    <a:pt x="706908" y="197558"/>
                  </a:lnTo>
                  <a:cubicBezTo>
                    <a:pt x="1096385" y="-30661"/>
                    <a:pt x="1559110" y="-62760"/>
                    <a:pt x="1976400" y="109642"/>
                  </a:cubicBezTo>
                  <a:cubicBezTo>
                    <a:pt x="2329682" y="255565"/>
                    <a:pt x="2604859" y="530076"/>
                    <a:pt x="2751163" y="882501"/>
                  </a:cubicBezTo>
                  <a:cubicBezTo>
                    <a:pt x="2897562" y="1235021"/>
                    <a:pt x="2897848" y="1623641"/>
                    <a:pt x="2751925" y="1976828"/>
                  </a:cubicBezTo>
                  <a:cubicBezTo>
                    <a:pt x="2606002" y="2330111"/>
                    <a:pt x="2331492" y="2605288"/>
                    <a:pt x="1979067" y="2751592"/>
                  </a:cubicBezTo>
                  <a:cubicBezTo>
                    <a:pt x="1802568" y="2824934"/>
                    <a:pt x="1616926" y="2861605"/>
                    <a:pt x="1431189" y="28616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5" name="Google Shape;349;g273f044043e_0_479">
              <a:extLst>
                <a:ext uri="{FF2B5EF4-FFF2-40B4-BE49-F238E27FC236}">
                  <a16:creationId xmlns:a16="http://schemas.microsoft.com/office/drawing/2014/main" id="{DA7E3AF4-8489-E9BE-A445-D30BD922FA53}"/>
                </a:ext>
              </a:extLst>
            </p:cNvPr>
            <p:cNvSpPr/>
            <p:nvPr/>
          </p:nvSpPr>
          <p:spPr>
            <a:xfrm rot="-4140906">
              <a:off x="8033267" y="5532498"/>
              <a:ext cx="17203" cy="17203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6" name="Google Shape;350;g273f044043e_0_479">
              <a:extLst>
                <a:ext uri="{FF2B5EF4-FFF2-40B4-BE49-F238E27FC236}">
                  <a16:creationId xmlns:a16="http://schemas.microsoft.com/office/drawing/2014/main" id="{1523A547-1ADC-A503-2DA3-E8555B11C25D}"/>
                </a:ext>
              </a:extLst>
            </p:cNvPr>
            <p:cNvSpPr/>
            <p:nvPr/>
          </p:nvSpPr>
          <p:spPr>
            <a:xfrm>
              <a:off x="8280236" y="5638971"/>
              <a:ext cx="244293" cy="386530"/>
            </a:xfrm>
            <a:custGeom>
              <a:avLst/>
              <a:gdLst/>
              <a:ahLst/>
              <a:cxnLst/>
              <a:rect l="l" t="t" r="r" b="b"/>
              <a:pathLst>
                <a:path w="622402" h="984789" extrusionOk="0">
                  <a:moveTo>
                    <a:pt x="621165" y="984790"/>
                  </a:moveTo>
                  <a:cubicBezTo>
                    <a:pt x="560490" y="976503"/>
                    <a:pt x="500673" y="960311"/>
                    <a:pt x="443428" y="936688"/>
                  </a:cubicBezTo>
                  <a:cubicBezTo>
                    <a:pt x="77859" y="785717"/>
                    <a:pt x="-96639" y="365474"/>
                    <a:pt x="54332" y="0"/>
                  </a:cubicBezTo>
                  <a:lnTo>
                    <a:pt x="63095" y="3620"/>
                  </a:lnTo>
                  <a:cubicBezTo>
                    <a:pt x="-9105" y="178498"/>
                    <a:pt x="-9009" y="370904"/>
                    <a:pt x="63476" y="545306"/>
                  </a:cubicBezTo>
                  <a:cubicBezTo>
                    <a:pt x="135961" y="719804"/>
                    <a:pt x="272169" y="855631"/>
                    <a:pt x="447048" y="927926"/>
                  </a:cubicBezTo>
                  <a:cubicBezTo>
                    <a:pt x="503531" y="951262"/>
                    <a:pt x="562491" y="967169"/>
                    <a:pt x="622403" y="975360"/>
                  </a:cubicBezTo>
                  <a:lnTo>
                    <a:pt x="621165" y="98479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7" name="Google Shape;351;g273f044043e_0_479">
              <a:extLst>
                <a:ext uri="{FF2B5EF4-FFF2-40B4-BE49-F238E27FC236}">
                  <a16:creationId xmlns:a16="http://schemas.microsoft.com/office/drawing/2014/main" id="{D3482159-A7FF-C281-5A9D-CC161148E2C3}"/>
                </a:ext>
              </a:extLst>
            </p:cNvPr>
            <p:cNvSpPr/>
            <p:nvPr/>
          </p:nvSpPr>
          <p:spPr>
            <a:xfrm rot="-4915299">
              <a:off x="8515084" y="6014572"/>
              <a:ext cx="17223" cy="17223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6" y="0"/>
                  </a:lnTo>
                  <a:lnTo>
                    <a:pt x="44006" y="44005"/>
                  </a:lnTo>
                  <a:lnTo>
                    <a:pt x="0" y="440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8" name="Google Shape;352;g273f044043e_0_479">
              <a:extLst>
                <a:ext uri="{FF2B5EF4-FFF2-40B4-BE49-F238E27FC236}">
                  <a16:creationId xmlns:a16="http://schemas.microsoft.com/office/drawing/2014/main" id="{DF375846-D680-CE56-A743-A3338FD3966D}"/>
                </a:ext>
              </a:extLst>
            </p:cNvPr>
            <p:cNvSpPr/>
            <p:nvPr/>
          </p:nvSpPr>
          <p:spPr>
            <a:xfrm>
              <a:off x="8675005" y="5489654"/>
              <a:ext cx="167076" cy="233436"/>
            </a:xfrm>
            <a:custGeom>
              <a:avLst/>
              <a:gdLst/>
              <a:ahLst/>
              <a:cxnLst/>
              <a:rect l="l" t="t" r="r" b="b"/>
              <a:pathLst>
                <a:path w="425672" h="594741" extrusionOk="0">
                  <a:moveTo>
                    <a:pt x="416147" y="594646"/>
                  </a:moveTo>
                  <a:cubicBezTo>
                    <a:pt x="394240" y="338138"/>
                    <a:pt x="234791" y="113633"/>
                    <a:pt x="0" y="8668"/>
                  </a:cubicBezTo>
                  <a:lnTo>
                    <a:pt x="3905" y="0"/>
                  </a:lnTo>
                  <a:cubicBezTo>
                    <a:pt x="241935" y="106394"/>
                    <a:pt x="403479" y="333946"/>
                    <a:pt x="425672" y="593884"/>
                  </a:cubicBezTo>
                  <a:lnTo>
                    <a:pt x="416147" y="59474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69" name="Google Shape;353;g273f044043e_0_479">
              <a:extLst>
                <a:ext uri="{FF2B5EF4-FFF2-40B4-BE49-F238E27FC236}">
                  <a16:creationId xmlns:a16="http://schemas.microsoft.com/office/drawing/2014/main" id="{917289AB-D931-5A1D-D8B5-A866F08F27AC}"/>
                </a:ext>
              </a:extLst>
            </p:cNvPr>
            <p:cNvSpPr/>
            <p:nvPr/>
          </p:nvSpPr>
          <p:spPr>
            <a:xfrm rot="-3933363">
              <a:off x="8667447" y="5483041"/>
              <a:ext cx="17281" cy="17281"/>
            </a:xfrm>
            <a:custGeom>
              <a:avLst/>
              <a:gdLst/>
              <a:ahLst/>
              <a:cxnLst/>
              <a:rect l="l" t="t" r="r" b="b"/>
              <a:pathLst>
                <a:path w="44005" h="44005" extrusionOk="0">
                  <a:moveTo>
                    <a:pt x="0" y="0"/>
                  </a:moveTo>
                  <a:lnTo>
                    <a:pt x="44005" y="0"/>
                  </a:lnTo>
                  <a:lnTo>
                    <a:pt x="44005" y="44006"/>
                  </a:lnTo>
                  <a:lnTo>
                    <a:pt x="0" y="440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0" name="Google Shape;354;g273f044043e_0_479">
              <a:extLst>
                <a:ext uri="{FF2B5EF4-FFF2-40B4-BE49-F238E27FC236}">
                  <a16:creationId xmlns:a16="http://schemas.microsoft.com/office/drawing/2014/main" id="{1FEF2AAF-4D7C-FD46-D722-841CF6BF527C}"/>
                </a:ext>
              </a:extLst>
            </p:cNvPr>
            <p:cNvSpPr/>
            <p:nvPr/>
          </p:nvSpPr>
          <p:spPr>
            <a:xfrm>
              <a:off x="8584115" y="4569771"/>
              <a:ext cx="1136074" cy="962530"/>
            </a:xfrm>
            <a:custGeom>
              <a:avLst/>
              <a:gdLst/>
              <a:ahLst/>
              <a:cxnLst/>
              <a:rect l="l" t="t" r="r" b="b"/>
              <a:pathLst>
                <a:path w="2894456" h="2452306" extrusionOk="0">
                  <a:moveTo>
                    <a:pt x="2894362" y="2452307"/>
                  </a:moveTo>
                  <a:cubicBezTo>
                    <a:pt x="2788158" y="1865662"/>
                    <a:pt x="2509361" y="1324737"/>
                    <a:pt x="2083117" y="891826"/>
                  </a:cubicBezTo>
                  <a:cubicBezTo>
                    <a:pt x="1529334" y="329565"/>
                    <a:pt x="789622" y="12764"/>
                    <a:pt x="286" y="0"/>
                  </a:cubicBezTo>
                  <a:lnTo>
                    <a:pt x="0" y="15811"/>
                  </a:lnTo>
                  <a:cubicBezTo>
                    <a:pt x="1430083" y="39052"/>
                    <a:pt x="2623661" y="1089851"/>
                    <a:pt x="2877217" y="2452307"/>
                  </a:cubicBezTo>
                  <a:lnTo>
                    <a:pt x="2894457" y="245230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1" name="Google Shape;355;g273f044043e_0_479">
              <a:extLst>
                <a:ext uri="{FF2B5EF4-FFF2-40B4-BE49-F238E27FC236}">
                  <a16:creationId xmlns:a16="http://schemas.microsoft.com/office/drawing/2014/main" id="{5226F44A-E668-ECBA-99FA-7DB59A27317D}"/>
                </a:ext>
              </a:extLst>
            </p:cNvPr>
            <p:cNvSpPr/>
            <p:nvPr/>
          </p:nvSpPr>
          <p:spPr>
            <a:xfrm rot="-5312433">
              <a:off x="8564807" y="4552761"/>
              <a:ext cx="40913" cy="40913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4" y="0"/>
                  </a:lnTo>
                  <a:lnTo>
                    <a:pt x="104204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2" name="Google Shape;356;g273f044043e_0_479">
              <a:extLst>
                <a:ext uri="{FF2B5EF4-FFF2-40B4-BE49-F238E27FC236}">
                  <a16:creationId xmlns:a16="http://schemas.microsoft.com/office/drawing/2014/main" id="{F7A72BD2-ED2C-3081-7E95-F1A3A2499398}"/>
                </a:ext>
              </a:extLst>
            </p:cNvPr>
            <p:cNvSpPr/>
            <p:nvPr/>
          </p:nvSpPr>
          <p:spPr>
            <a:xfrm>
              <a:off x="7391189" y="5743160"/>
              <a:ext cx="1155066" cy="1174282"/>
            </a:xfrm>
            <a:custGeom>
              <a:avLst/>
              <a:gdLst/>
              <a:ahLst/>
              <a:cxnLst/>
              <a:rect l="l" t="t" r="r" b="b"/>
              <a:pathLst>
                <a:path w="2942844" h="2991802" extrusionOk="0">
                  <a:moveTo>
                    <a:pt x="2942558" y="2991803"/>
                  </a:moveTo>
                  <a:cubicBezTo>
                    <a:pt x="2153126" y="2978944"/>
                    <a:pt x="1413415" y="2662237"/>
                    <a:pt x="859631" y="2099977"/>
                  </a:cubicBezTo>
                  <a:cubicBezTo>
                    <a:pt x="305276" y="1537049"/>
                    <a:pt x="0" y="791242"/>
                    <a:pt x="0" y="0"/>
                  </a:cubicBezTo>
                  <a:lnTo>
                    <a:pt x="15811" y="0"/>
                  </a:lnTo>
                  <a:cubicBezTo>
                    <a:pt x="15811" y="1614773"/>
                    <a:pt x="1328833" y="2949797"/>
                    <a:pt x="2942844" y="2975991"/>
                  </a:cubicBezTo>
                  <a:lnTo>
                    <a:pt x="2942558" y="29918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3" name="Google Shape;357;g273f044043e_0_479">
              <a:extLst>
                <a:ext uri="{FF2B5EF4-FFF2-40B4-BE49-F238E27FC236}">
                  <a16:creationId xmlns:a16="http://schemas.microsoft.com/office/drawing/2014/main" id="{4CA66C86-370D-038D-91AF-DC03D44DC4F2}"/>
                </a:ext>
              </a:extLst>
            </p:cNvPr>
            <p:cNvSpPr/>
            <p:nvPr/>
          </p:nvSpPr>
          <p:spPr>
            <a:xfrm rot="-5312433">
              <a:off x="8523912" y="6892762"/>
              <a:ext cx="40913" cy="40913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4" y="0"/>
                  </a:lnTo>
                  <a:lnTo>
                    <a:pt x="104204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4" name="Google Shape;358;g273f044043e_0_479">
              <a:extLst>
                <a:ext uri="{FF2B5EF4-FFF2-40B4-BE49-F238E27FC236}">
                  <a16:creationId xmlns:a16="http://schemas.microsoft.com/office/drawing/2014/main" id="{EE312090-BEB3-DE1E-9B2D-A033C029F256}"/>
                </a:ext>
              </a:extLst>
            </p:cNvPr>
            <p:cNvSpPr/>
            <p:nvPr/>
          </p:nvSpPr>
          <p:spPr>
            <a:xfrm>
              <a:off x="7625268" y="4803739"/>
              <a:ext cx="1880123" cy="1880310"/>
            </a:xfrm>
            <a:custGeom>
              <a:avLst/>
              <a:gdLst/>
              <a:ahLst/>
              <a:cxnLst/>
              <a:rect l="l" t="t" r="r" b="b"/>
              <a:pathLst>
                <a:path w="4790122" h="4790599" extrusionOk="0">
                  <a:moveTo>
                    <a:pt x="2395347" y="4790599"/>
                  </a:moveTo>
                  <a:cubicBezTo>
                    <a:pt x="1754981" y="4790599"/>
                    <a:pt x="1153382" y="4541616"/>
                    <a:pt x="701135" y="4089463"/>
                  </a:cubicBezTo>
                  <a:cubicBezTo>
                    <a:pt x="248984" y="3637312"/>
                    <a:pt x="0" y="3035618"/>
                    <a:pt x="0" y="2395252"/>
                  </a:cubicBezTo>
                  <a:cubicBezTo>
                    <a:pt x="0" y="1754886"/>
                    <a:pt x="248984" y="1153287"/>
                    <a:pt x="701135" y="701135"/>
                  </a:cubicBezTo>
                  <a:cubicBezTo>
                    <a:pt x="1153287" y="248984"/>
                    <a:pt x="1754981" y="0"/>
                    <a:pt x="2395347" y="0"/>
                  </a:cubicBezTo>
                  <a:cubicBezTo>
                    <a:pt x="3035713" y="0"/>
                    <a:pt x="3622929" y="243269"/>
                    <a:pt x="4073080" y="684943"/>
                  </a:cubicBezTo>
                  <a:cubicBezTo>
                    <a:pt x="4522661" y="1126046"/>
                    <a:pt x="4777359" y="1715834"/>
                    <a:pt x="4790123" y="2345627"/>
                  </a:cubicBezTo>
                  <a:lnTo>
                    <a:pt x="4774311" y="2345912"/>
                  </a:lnTo>
                  <a:cubicBezTo>
                    <a:pt x="4748213" y="1061085"/>
                    <a:pt x="3681032" y="15716"/>
                    <a:pt x="2395252" y="15716"/>
                  </a:cubicBezTo>
                  <a:cubicBezTo>
                    <a:pt x="1109472" y="15716"/>
                    <a:pt x="15716" y="1083183"/>
                    <a:pt x="15716" y="2395252"/>
                  </a:cubicBezTo>
                  <a:cubicBezTo>
                    <a:pt x="15716" y="3707321"/>
                    <a:pt x="1083183" y="4774787"/>
                    <a:pt x="2395252" y="4774787"/>
                  </a:cubicBezTo>
                  <a:lnTo>
                    <a:pt x="2395252" y="479059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5" name="Google Shape;359;g273f044043e_0_479">
              <a:extLst>
                <a:ext uri="{FF2B5EF4-FFF2-40B4-BE49-F238E27FC236}">
                  <a16:creationId xmlns:a16="http://schemas.microsoft.com/office/drawing/2014/main" id="{60B3344E-436A-4CD4-2FDA-6F9013E27AC4}"/>
                </a:ext>
              </a:extLst>
            </p:cNvPr>
            <p:cNvSpPr/>
            <p:nvPr/>
          </p:nvSpPr>
          <p:spPr>
            <a:xfrm rot="-87567">
              <a:off x="9480214" y="5702099"/>
              <a:ext cx="40913" cy="40913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4" y="0"/>
                  </a:lnTo>
                  <a:lnTo>
                    <a:pt x="104204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6" name="Google Shape;360;g273f044043e_0_479">
              <a:extLst>
                <a:ext uri="{FF2B5EF4-FFF2-40B4-BE49-F238E27FC236}">
                  <a16:creationId xmlns:a16="http://schemas.microsoft.com/office/drawing/2014/main" id="{929B9C40-37F8-9307-32FF-AE99CEED4EED}"/>
                </a:ext>
              </a:extLst>
            </p:cNvPr>
            <p:cNvSpPr/>
            <p:nvPr/>
          </p:nvSpPr>
          <p:spPr>
            <a:xfrm>
              <a:off x="7859348" y="5037782"/>
              <a:ext cx="1411569" cy="1411830"/>
            </a:xfrm>
            <a:custGeom>
              <a:avLst/>
              <a:gdLst/>
              <a:ahLst/>
              <a:cxnLst/>
              <a:rect l="l" t="t" r="r" b="b"/>
              <a:pathLst>
                <a:path w="3596354" h="3597020" extrusionOk="0">
                  <a:moveTo>
                    <a:pt x="1798510" y="3597021"/>
                  </a:moveTo>
                  <a:cubicBezTo>
                    <a:pt x="1317688" y="3597021"/>
                    <a:pt x="866013" y="3410045"/>
                    <a:pt x="526447" y="3070574"/>
                  </a:cubicBezTo>
                  <a:cubicBezTo>
                    <a:pt x="186976" y="2731103"/>
                    <a:pt x="0" y="2279333"/>
                    <a:pt x="0" y="1798511"/>
                  </a:cubicBezTo>
                  <a:cubicBezTo>
                    <a:pt x="0" y="1317689"/>
                    <a:pt x="186976" y="866013"/>
                    <a:pt x="526447" y="526447"/>
                  </a:cubicBezTo>
                  <a:cubicBezTo>
                    <a:pt x="865918" y="186976"/>
                    <a:pt x="1317688" y="0"/>
                    <a:pt x="1798510" y="0"/>
                  </a:cubicBezTo>
                  <a:lnTo>
                    <a:pt x="1798510" y="15811"/>
                  </a:lnTo>
                  <a:cubicBezTo>
                    <a:pt x="815531" y="15811"/>
                    <a:pt x="15811" y="815530"/>
                    <a:pt x="15811" y="1798511"/>
                  </a:cubicBezTo>
                  <a:cubicBezTo>
                    <a:pt x="15811" y="2781491"/>
                    <a:pt x="815531" y="3581210"/>
                    <a:pt x="1798510" y="3581210"/>
                  </a:cubicBezTo>
                  <a:cubicBezTo>
                    <a:pt x="2781491" y="3581210"/>
                    <a:pt x="3554158" y="2819781"/>
                    <a:pt x="3580543" y="1847850"/>
                  </a:cubicBezTo>
                  <a:lnTo>
                    <a:pt x="3596355" y="1848231"/>
                  </a:lnTo>
                  <a:cubicBezTo>
                    <a:pt x="3583591" y="2318480"/>
                    <a:pt x="3391090" y="2758345"/>
                    <a:pt x="3054096" y="3086767"/>
                  </a:cubicBezTo>
                  <a:cubicBezTo>
                    <a:pt x="2716530" y="3415761"/>
                    <a:pt x="2270665" y="3597021"/>
                    <a:pt x="1798510" y="35970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7" name="Google Shape;361;g273f044043e_0_479">
              <a:extLst>
                <a:ext uri="{FF2B5EF4-FFF2-40B4-BE49-F238E27FC236}">
                  <a16:creationId xmlns:a16="http://schemas.microsoft.com/office/drawing/2014/main" id="{1A30ABBD-3FE6-0F40-F00E-A16512097299}"/>
                </a:ext>
              </a:extLst>
            </p:cNvPr>
            <p:cNvSpPr/>
            <p:nvPr/>
          </p:nvSpPr>
          <p:spPr>
            <a:xfrm rot="-5312433">
              <a:off x="9246214" y="5743228"/>
              <a:ext cx="40913" cy="40913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8" name="Google Shape;362;g273f044043e_0_479">
              <a:extLst>
                <a:ext uri="{FF2B5EF4-FFF2-40B4-BE49-F238E27FC236}">
                  <a16:creationId xmlns:a16="http://schemas.microsoft.com/office/drawing/2014/main" id="{39965C9C-60AA-12C0-35C5-D49E070701DA}"/>
                </a:ext>
              </a:extLst>
            </p:cNvPr>
            <p:cNvSpPr/>
            <p:nvPr/>
          </p:nvSpPr>
          <p:spPr>
            <a:xfrm>
              <a:off x="8093466" y="5271899"/>
              <a:ext cx="471619" cy="942903"/>
            </a:xfrm>
            <a:custGeom>
              <a:avLst/>
              <a:gdLst/>
              <a:ahLst/>
              <a:cxnLst/>
              <a:rect l="l" t="t" r="r" b="b"/>
              <a:pathLst>
                <a:path w="1201578" h="2402300" extrusionOk="0">
                  <a:moveTo>
                    <a:pt x="1151763" y="2402205"/>
                  </a:moveTo>
                  <a:cubicBezTo>
                    <a:pt x="841153" y="2389537"/>
                    <a:pt x="551212" y="2259140"/>
                    <a:pt x="335471" y="2034921"/>
                  </a:cubicBezTo>
                  <a:cubicBezTo>
                    <a:pt x="119158" y="1810131"/>
                    <a:pt x="0" y="1514189"/>
                    <a:pt x="0" y="1201579"/>
                  </a:cubicBezTo>
                  <a:cubicBezTo>
                    <a:pt x="0" y="539020"/>
                    <a:pt x="539020" y="0"/>
                    <a:pt x="1201579" y="0"/>
                  </a:cubicBezTo>
                  <a:lnTo>
                    <a:pt x="1201579" y="15811"/>
                  </a:lnTo>
                  <a:cubicBezTo>
                    <a:pt x="547688" y="15811"/>
                    <a:pt x="15716" y="547783"/>
                    <a:pt x="15716" y="1201674"/>
                  </a:cubicBezTo>
                  <a:cubicBezTo>
                    <a:pt x="15716" y="1855565"/>
                    <a:pt x="515017" y="2360581"/>
                    <a:pt x="1152335" y="2386489"/>
                  </a:cubicBezTo>
                  <a:lnTo>
                    <a:pt x="1151668" y="24023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79" name="Google Shape;363;g273f044043e_0_479">
              <a:extLst>
                <a:ext uri="{FF2B5EF4-FFF2-40B4-BE49-F238E27FC236}">
                  <a16:creationId xmlns:a16="http://schemas.microsoft.com/office/drawing/2014/main" id="{9A35B730-57AD-E7F5-DF38-E706EF8D9541}"/>
                </a:ext>
              </a:extLst>
            </p:cNvPr>
            <p:cNvSpPr/>
            <p:nvPr/>
          </p:nvSpPr>
          <p:spPr>
            <a:xfrm rot="-5312433">
              <a:off x="8523949" y="6190459"/>
              <a:ext cx="40913" cy="40913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4" y="0"/>
                  </a:lnTo>
                  <a:lnTo>
                    <a:pt x="104204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0" name="Google Shape;364;g273f044043e_0_479">
              <a:extLst>
                <a:ext uri="{FF2B5EF4-FFF2-40B4-BE49-F238E27FC236}">
                  <a16:creationId xmlns:a16="http://schemas.microsoft.com/office/drawing/2014/main" id="{6A8FD565-4FD7-A47E-8CF2-F6791D3521DA}"/>
                </a:ext>
              </a:extLst>
            </p:cNvPr>
            <p:cNvSpPr/>
            <p:nvPr/>
          </p:nvSpPr>
          <p:spPr>
            <a:xfrm>
              <a:off x="8327546" y="5505979"/>
              <a:ext cx="237361" cy="237361"/>
            </a:xfrm>
            <a:custGeom>
              <a:avLst/>
              <a:gdLst/>
              <a:ahLst/>
              <a:cxnLst/>
              <a:rect l="l" t="t" r="r" b="b"/>
              <a:pathLst>
                <a:path w="604742" h="604742" extrusionOk="0">
                  <a:moveTo>
                    <a:pt x="15812" y="604742"/>
                  </a:moveTo>
                  <a:lnTo>
                    <a:pt x="0" y="604742"/>
                  </a:lnTo>
                  <a:cubicBezTo>
                    <a:pt x="0" y="271272"/>
                    <a:pt x="271272" y="0"/>
                    <a:pt x="604742" y="0"/>
                  </a:cubicBezTo>
                  <a:lnTo>
                    <a:pt x="604742" y="15812"/>
                  </a:lnTo>
                  <a:cubicBezTo>
                    <a:pt x="280035" y="15812"/>
                    <a:pt x="15812" y="280035"/>
                    <a:pt x="15812" y="6047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1" name="Google Shape;365;g273f044043e_0_479">
              <a:extLst>
                <a:ext uri="{FF2B5EF4-FFF2-40B4-BE49-F238E27FC236}">
                  <a16:creationId xmlns:a16="http://schemas.microsoft.com/office/drawing/2014/main" id="{EE205C95-5BE1-FEE4-87AB-C945B9F21B45}"/>
                </a:ext>
              </a:extLst>
            </p:cNvPr>
            <p:cNvSpPr/>
            <p:nvPr/>
          </p:nvSpPr>
          <p:spPr>
            <a:xfrm>
              <a:off x="8564726" y="5743160"/>
              <a:ext cx="237361" cy="237361"/>
            </a:xfrm>
            <a:custGeom>
              <a:avLst/>
              <a:gdLst/>
              <a:ahLst/>
              <a:cxnLst/>
              <a:rect l="l" t="t" r="r" b="b"/>
              <a:pathLst>
                <a:path w="604742" h="604742" extrusionOk="0">
                  <a:moveTo>
                    <a:pt x="0" y="604742"/>
                  </a:moveTo>
                  <a:lnTo>
                    <a:pt x="0" y="588931"/>
                  </a:lnTo>
                  <a:cubicBezTo>
                    <a:pt x="324707" y="588931"/>
                    <a:pt x="588931" y="324707"/>
                    <a:pt x="588931" y="0"/>
                  </a:cubicBezTo>
                  <a:lnTo>
                    <a:pt x="604742" y="0"/>
                  </a:lnTo>
                  <a:cubicBezTo>
                    <a:pt x="604742" y="333470"/>
                    <a:pt x="333470" y="604742"/>
                    <a:pt x="0" y="6047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2" name="Google Shape;366;g273f044043e_0_479">
              <a:extLst>
                <a:ext uri="{FF2B5EF4-FFF2-40B4-BE49-F238E27FC236}">
                  <a16:creationId xmlns:a16="http://schemas.microsoft.com/office/drawing/2014/main" id="{C8A5948D-093F-7686-AECB-434135962C76}"/>
                </a:ext>
              </a:extLst>
            </p:cNvPr>
            <p:cNvSpPr/>
            <p:nvPr/>
          </p:nvSpPr>
          <p:spPr>
            <a:xfrm>
              <a:off x="8696074" y="5817201"/>
              <a:ext cx="867720" cy="504519"/>
            </a:xfrm>
            <a:custGeom>
              <a:avLst/>
              <a:gdLst/>
              <a:ahLst/>
              <a:cxnLst/>
              <a:rect l="l" t="t" r="r" b="b"/>
              <a:pathLst>
                <a:path w="2210752" h="1285398" extrusionOk="0">
                  <a:moveTo>
                    <a:pt x="7906" y="0"/>
                  </a:moveTo>
                  <a:cubicBezTo>
                    <a:pt x="5334" y="4572"/>
                    <a:pt x="2667" y="9144"/>
                    <a:pt x="0" y="13621"/>
                  </a:cubicBezTo>
                  <a:lnTo>
                    <a:pt x="2202847" y="1285399"/>
                  </a:lnTo>
                  <a:lnTo>
                    <a:pt x="2210752" y="1271778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3" name="Google Shape;367;g273f044043e_0_479">
              <a:extLst>
                <a:ext uri="{FF2B5EF4-FFF2-40B4-BE49-F238E27FC236}">
                  <a16:creationId xmlns:a16="http://schemas.microsoft.com/office/drawing/2014/main" id="{9BEC8B0B-075B-FAF0-5318-5FD2FA4AB5EB}"/>
                </a:ext>
              </a:extLst>
            </p:cNvPr>
            <p:cNvSpPr/>
            <p:nvPr/>
          </p:nvSpPr>
          <p:spPr>
            <a:xfrm rot="-3609868">
              <a:off x="9540174" y="6297627"/>
              <a:ext cx="40842" cy="40842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3"/>
                  </a:lnTo>
                  <a:lnTo>
                    <a:pt x="0" y="1042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4" name="Google Shape;368;g273f044043e_0_479">
              <a:extLst>
                <a:ext uri="{FF2B5EF4-FFF2-40B4-BE49-F238E27FC236}">
                  <a16:creationId xmlns:a16="http://schemas.microsoft.com/office/drawing/2014/main" id="{85BBBA9D-6421-3767-3BE7-243E90E969AC}"/>
                </a:ext>
              </a:extLst>
            </p:cNvPr>
            <p:cNvSpPr/>
            <p:nvPr/>
          </p:nvSpPr>
          <p:spPr>
            <a:xfrm>
              <a:off x="8698166" y="5164945"/>
              <a:ext cx="865589" cy="503472"/>
            </a:xfrm>
            <a:custGeom>
              <a:avLst/>
              <a:gdLst/>
              <a:ahLst/>
              <a:cxnLst/>
              <a:rect l="l" t="t" r="r" b="b"/>
              <a:pathLst>
                <a:path w="2205323" h="1282731" extrusionOk="0">
                  <a:moveTo>
                    <a:pt x="7429" y="1282732"/>
                  </a:moveTo>
                  <a:lnTo>
                    <a:pt x="2205324" y="13716"/>
                  </a:lnTo>
                  <a:lnTo>
                    <a:pt x="2197418" y="0"/>
                  </a:lnTo>
                  <a:lnTo>
                    <a:pt x="0" y="1268730"/>
                  </a:lnTo>
                  <a:cubicBezTo>
                    <a:pt x="2572" y="1273302"/>
                    <a:pt x="5048" y="1277969"/>
                    <a:pt x="7429" y="12826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5" name="Google Shape;369;g273f044043e_0_479">
              <a:extLst>
                <a:ext uri="{FF2B5EF4-FFF2-40B4-BE49-F238E27FC236}">
                  <a16:creationId xmlns:a16="http://schemas.microsoft.com/office/drawing/2014/main" id="{76075D1E-6096-3956-39F6-8011CC553859}"/>
                </a:ext>
              </a:extLst>
            </p:cNvPr>
            <p:cNvSpPr/>
            <p:nvPr/>
          </p:nvSpPr>
          <p:spPr>
            <a:xfrm rot="-1790132">
              <a:off x="9540208" y="5147826"/>
              <a:ext cx="40842" cy="40842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3"/>
                  </a:lnTo>
                  <a:lnTo>
                    <a:pt x="0" y="1042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6" name="Google Shape;370;g273f044043e_0_479">
              <a:extLst>
                <a:ext uri="{FF2B5EF4-FFF2-40B4-BE49-F238E27FC236}">
                  <a16:creationId xmlns:a16="http://schemas.microsoft.com/office/drawing/2014/main" id="{2424EB15-6ACA-71A1-47CF-D64D98A0AA6A}"/>
                </a:ext>
              </a:extLst>
            </p:cNvPr>
            <p:cNvSpPr/>
            <p:nvPr/>
          </p:nvSpPr>
          <p:spPr>
            <a:xfrm>
              <a:off x="8561626" y="4727344"/>
              <a:ext cx="6206" cy="854112"/>
            </a:xfrm>
            <a:custGeom>
              <a:avLst/>
              <a:gdLst/>
              <a:ahLst/>
              <a:cxnLst/>
              <a:rect l="l" t="t" r="r" b="b"/>
              <a:pathLst>
                <a:path w="15811" h="2176081" extrusionOk="0">
                  <a:moveTo>
                    <a:pt x="15812" y="2176082"/>
                  </a:moveTo>
                  <a:lnTo>
                    <a:pt x="15812" y="0"/>
                  </a:lnTo>
                  <a:lnTo>
                    <a:pt x="0" y="0"/>
                  </a:lnTo>
                  <a:lnTo>
                    <a:pt x="0" y="2175701"/>
                  </a:lnTo>
                  <a:cubicBezTo>
                    <a:pt x="5334" y="2175701"/>
                    <a:pt x="10573" y="2175891"/>
                    <a:pt x="15812" y="21760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7" name="Google Shape;371;g273f044043e_0_479">
              <a:extLst>
                <a:ext uri="{FF2B5EF4-FFF2-40B4-BE49-F238E27FC236}">
                  <a16:creationId xmlns:a16="http://schemas.microsoft.com/office/drawing/2014/main" id="{9B73DE52-2EA3-093A-BE66-B1D797EDA561}"/>
                </a:ext>
              </a:extLst>
            </p:cNvPr>
            <p:cNvSpPr/>
            <p:nvPr/>
          </p:nvSpPr>
          <p:spPr>
            <a:xfrm>
              <a:off x="8544292" y="4707918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4"/>
                  </a:lnTo>
                  <a:lnTo>
                    <a:pt x="0" y="1042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8" name="Google Shape;372;g273f044043e_0_479">
              <a:extLst>
                <a:ext uri="{FF2B5EF4-FFF2-40B4-BE49-F238E27FC236}">
                  <a16:creationId xmlns:a16="http://schemas.microsoft.com/office/drawing/2014/main" id="{8401D00E-B608-87ED-13C1-774EDAAA1B2F}"/>
                </a:ext>
              </a:extLst>
            </p:cNvPr>
            <p:cNvSpPr/>
            <p:nvPr/>
          </p:nvSpPr>
          <p:spPr>
            <a:xfrm>
              <a:off x="7566356" y="5164983"/>
              <a:ext cx="858972" cy="499509"/>
            </a:xfrm>
            <a:custGeom>
              <a:avLst/>
              <a:gdLst/>
              <a:ahLst/>
              <a:cxnLst/>
              <a:rect l="l" t="t" r="r" b="b"/>
              <a:pathLst>
                <a:path w="2188464" h="1272635" extrusionOk="0">
                  <a:moveTo>
                    <a:pt x="2188464" y="1258919"/>
                  </a:moveTo>
                  <a:lnTo>
                    <a:pt x="7906" y="0"/>
                  </a:lnTo>
                  <a:lnTo>
                    <a:pt x="0" y="13716"/>
                  </a:lnTo>
                  <a:lnTo>
                    <a:pt x="2180558" y="1272635"/>
                  </a:lnTo>
                  <a:cubicBezTo>
                    <a:pt x="2183035" y="1267968"/>
                    <a:pt x="2185702" y="1263396"/>
                    <a:pt x="2188369" y="12589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89" name="Google Shape;373;g273f044043e_0_479">
              <a:extLst>
                <a:ext uri="{FF2B5EF4-FFF2-40B4-BE49-F238E27FC236}">
                  <a16:creationId xmlns:a16="http://schemas.microsoft.com/office/drawing/2014/main" id="{6DE97252-2559-0295-4DC5-9BC1DCDD6CE4}"/>
                </a:ext>
              </a:extLst>
            </p:cNvPr>
            <p:cNvSpPr/>
            <p:nvPr/>
          </p:nvSpPr>
          <p:spPr>
            <a:xfrm rot="-3609868">
              <a:off x="7548338" y="5147679"/>
              <a:ext cx="40842" cy="40842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3"/>
                  </a:lnTo>
                  <a:lnTo>
                    <a:pt x="0" y="1042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0" name="Google Shape;374;g273f044043e_0_479">
              <a:extLst>
                <a:ext uri="{FF2B5EF4-FFF2-40B4-BE49-F238E27FC236}">
                  <a16:creationId xmlns:a16="http://schemas.microsoft.com/office/drawing/2014/main" id="{EDF1ED11-2D9E-2FFF-E860-EBF66276521D}"/>
                </a:ext>
              </a:extLst>
            </p:cNvPr>
            <p:cNvSpPr/>
            <p:nvPr/>
          </p:nvSpPr>
          <p:spPr>
            <a:xfrm>
              <a:off x="7566393" y="5819742"/>
              <a:ext cx="863383" cy="501976"/>
            </a:xfrm>
            <a:custGeom>
              <a:avLst/>
              <a:gdLst/>
              <a:ahLst/>
              <a:cxnLst/>
              <a:rect l="l" t="t" r="r" b="b"/>
              <a:pathLst>
                <a:path w="2199703" h="1278921" extrusionOk="0">
                  <a:moveTo>
                    <a:pt x="2191417" y="95"/>
                  </a:moveTo>
                  <a:lnTo>
                    <a:pt x="0" y="1265301"/>
                  </a:lnTo>
                  <a:lnTo>
                    <a:pt x="7906" y="1278922"/>
                  </a:lnTo>
                  <a:lnTo>
                    <a:pt x="2199704" y="13430"/>
                  </a:lnTo>
                  <a:cubicBezTo>
                    <a:pt x="2196846" y="8953"/>
                    <a:pt x="2194084" y="4572"/>
                    <a:pt x="2191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1" name="Google Shape;375;g273f044043e_0_479">
              <a:extLst>
                <a:ext uri="{FF2B5EF4-FFF2-40B4-BE49-F238E27FC236}">
                  <a16:creationId xmlns:a16="http://schemas.microsoft.com/office/drawing/2014/main" id="{1148D35D-BDDB-497D-88A7-99435D5E751D}"/>
                </a:ext>
              </a:extLst>
            </p:cNvPr>
            <p:cNvSpPr/>
            <p:nvPr/>
          </p:nvSpPr>
          <p:spPr>
            <a:xfrm rot="-1790132">
              <a:off x="7548345" y="6297818"/>
              <a:ext cx="40842" cy="40842"/>
            </a:xfrm>
            <a:custGeom>
              <a:avLst/>
              <a:gdLst/>
              <a:ahLst/>
              <a:cxnLst/>
              <a:rect l="l" t="t" r="r" b="b"/>
              <a:pathLst>
                <a:path w="104203" h="104203" extrusionOk="0">
                  <a:moveTo>
                    <a:pt x="0" y="0"/>
                  </a:moveTo>
                  <a:lnTo>
                    <a:pt x="104203" y="0"/>
                  </a:lnTo>
                  <a:lnTo>
                    <a:pt x="104203" y="104203"/>
                  </a:lnTo>
                  <a:lnTo>
                    <a:pt x="0" y="1042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2" name="Google Shape;376;g273f044043e_0_479">
              <a:extLst>
                <a:ext uri="{FF2B5EF4-FFF2-40B4-BE49-F238E27FC236}">
                  <a16:creationId xmlns:a16="http://schemas.microsoft.com/office/drawing/2014/main" id="{28F3744F-8B22-7788-9DFF-CDDB1F1DA3CD}"/>
                </a:ext>
              </a:extLst>
            </p:cNvPr>
            <p:cNvSpPr/>
            <p:nvPr/>
          </p:nvSpPr>
          <p:spPr>
            <a:xfrm>
              <a:off x="7668378" y="5784813"/>
              <a:ext cx="35666" cy="149543"/>
            </a:xfrm>
            <a:custGeom>
              <a:avLst/>
              <a:gdLst/>
              <a:ahLst/>
              <a:cxnLst/>
              <a:rect l="l" t="t" r="r" b="b"/>
              <a:pathLst>
                <a:path w="90868" h="381000" extrusionOk="0">
                  <a:moveTo>
                    <a:pt x="48006" y="381000"/>
                  </a:moveTo>
                  <a:cubicBezTo>
                    <a:pt x="21717" y="257080"/>
                    <a:pt x="5525" y="129445"/>
                    <a:pt x="0" y="1905"/>
                  </a:cubicBezTo>
                  <a:lnTo>
                    <a:pt x="43720" y="0"/>
                  </a:lnTo>
                  <a:cubicBezTo>
                    <a:pt x="49149" y="125254"/>
                    <a:pt x="65056" y="250412"/>
                    <a:pt x="90869" y="371951"/>
                  </a:cubicBezTo>
                  <a:lnTo>
                    <a:pt x="48101" y="3810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3" name="Google Shape;377;g273f044043e_0_479">
              <a:extLst>
                <a:ext uri="{FF2B5EF4-FFF2-40B4-BE49-F238E27FC236}">
                  <a16:creationId xmlns:a16="http://schemas.microsoft.com/office/drawing/2014/main" id="{12572F9C-2DC6-CA76-E82F-ACD248DFD101}"/>
                </a:ext>
              </a:extLst>
            </p:cNvPr>
            <p:cNvSpPr/>
            <p:nvPr/>
          </p:nvSpPr>
          <p:spPr>
            <a:xfrm>
              <a:off x="7764349" y="6145235"/>
              <a:ext cx="51667" cy="73836"/>
            </a:xfrm>
            <a:custGeom>
              <a:avLst/>
              <a:gdLst/>
              <a:ahLst/>
              <a:cxnLst/>
              <a:rect l="l" t="t" r="r" b="b"/>
              <a:pathLst>
                <a:path w="131635" h="188118" extrusionOk="0">
                  <a:moveTo>
                    <a:pt x="94488" y="188119"/>
                  </a:moveTo>
                  <a:cubicBezTo>
                    <a:pt x="60770" y="133541"/>
                    <a:pt x="28956" y="76962"/>
                    <a:pt x="0" y="19812"/>
                  </a:cubicBezTo>
                  <a:lnTo>
                    <a:pt x="38957" y="0"/>
                  </a:lnTo>
                  <a:cubicBezTo>
                    <a:pt x="67342" y="56007"/>
                    <a:pt x="98488" y="111633"/>
                    <a:pt x="131636" y="165068"/>
                  </a:cubicBezTo>
                  <a:lnTo>
                    <a:pt x="94488" y="1880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4" name="Google Shape;378;g273f044043e_0_479">
              <a:extLst>
                <a:ext uri="{FF2B5EF4-FFF2-40B4-BE49-F238E27FC236}">
                  <a16:creationId xmlns:a16="http://schemas.microsoft.com/office/drawing/2014/main" id="{B1F9BCA6-CFAF-B695-933E-F4631CDEDC18}"/>
                </a:ext>
              </a:extLst>
            </p:cNvPr>
            <p:cNvSpPr/>
            <p:nvPr/>
          </p:nvSpPr>
          <p:spPr>
            <a:xfrm>
              <a:off x="7863682" y="6296681"/>
              <a:ext cx="491733" cy="323871"/>
            </a:xfrm>
            <a:custGeom>
              <a:avLst/>
              <a:gdLst/>
              <a:ahLst/>
              <a:cxnLst/>
              <a:rect l="l" t="t" r="r" b="b"/>
              <a:pathLst>
                <a:path w="1252823" h="825150" extrusionOk="0">
                  <a:moveTo>
                    <a:pt x="1242251" y="825151"/>
                  </a:moveTo>
                  <a:cubicBezTo>
                    <a:pt x="1179957" y="809720"/>
                    <a:pt x="1117664" y="791432"/>
                    <a:pt x="1057085" y="770859"/>
                  </a:cubicBezTo>
                  <a:lnTo>
                    <a:pt x="1071182" y="729424"/>
                  </a:lnTo>
                  <a:cubicBezTo>
                    <a:pt x="1130618" y="749617"/>
                    <a:pt x="1191768" y="767524"/>
                    <a:pt x="1252823" y="782669"/>
                  </a:cubicBezTo>
                  <a:lnTo>
                    <a:pt x="1242251" y="825151"/>
                  </a:lnTo>
                  <a:close/>
                  <a:moveTo>
                    <a:pt x="526542" y="509778"/>
                  </a:moveTo>
                  <a:cubicBezTo>
                    <a:pt x="326803" y="377095"/>
                    <a:pt x="149638" y="214694"/>
                    <a:pt x="0" y="27242"/>
                  </a:cubicBezTo>
                  <a:lnTo>
                    <a:pt x="34195" y="0"/>
                  </a:lnTo>
                  <a:cubicBezTo>
                    <a:pt x="180975" y="183928"/>
                    <a:pt x="354806" y="343186"/>
                    <a:pt x="550736" y="473392"/>
                  </a:cubicBezTo>
                  <a:lnTo>
                    <a:pt x="526542" y="5097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5" name="Google Shape;379;g273f044043e_0_479">
              <a:extLst>
                <a:ext uri="{FF2B5EF4-FFF2-40B4-BE49-F238E27FC236}">
                  <a16:creationId xmlns:a16="http://schemas.microsoft.com/office/drawing/2014/main" id="{C9DCDE52-491C-D252-733F-C1D83A6BF8A9}"/>
                </a:ext>
              </a:extLst>
            </p:cNvPr>
            <p:cNvSpPr/>
            <p:nvPr/>
          </p:nvSpPr>
          <p:spPr>
            <a:xfrm>
              <a:off x="8457362" y="6622883"/>
              <a:ext cx="149879" cy="23740"/>
            </a:xfrm>
            <a:custGeom>
              <a:avLst/>
              <a:gdLst/>
              <a:ahLst/>
              <a:cxnLst/>
              <a:rect l="l" t="t" r="r" b="b"/>
              <a:pathLst>
                <a:path w="381857" h="60484" extrusionOk="0">
                  <a:moveTo>
                    <a:pt x="280511" y="60484"/>
                  </a:moveTo>
                  <a:cubicBezTo>
                    <a:pt x="186499" y="60484"/>
                    <a:pt x="92488" y="54769"/>
                    <a:pt x="0" y="43434"/>
                  </a:cubicBezTo>
                  <a:lnTo>
                    <a:pt x="5334" y="0"/>
                  </a:lnTo>
                  <a:cubicBezTo>
                    <a:pt x="128683" y="15145"/>
                    <a:pt x="254794" y="20003"/>
                    <a:pt x="379952" y="14574"/>
                  </a:cubicBezTo>
                  <a:lnTo>
                    <a:pt x="381857" y="58294"/>
                  </a:lnTo>
                  <a:cubicBezTo>
                    <a:pt x="348139" y="59817"/>
                    <a:pt x="314325" y="60484"/>
                    <a:pt x="280511" y="60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6" name="Google Shape;380;g273f044043e_0_479">
              <a:extLst>
                <a:ext uri="{FF2B5EF4-FFF2-40B4-BE49-F238E27FC236}">
                  <a16:creationId xmlns:a16="http://schemas.microsoft.com/office/drawing/2014/main" id="{74692D84-B5D2-A9B9-85DC-26B12E8EDA1C}"/>
                </a:ext>
              </a:extLst>
            </p:cNvPr>
            <p:cNvSpPr/>
            <p:nvPr/>
          </p:nvSpPr>
          <p:spPr>
            <a:xfrm>
              <a:off x="9431711" y="5558279"/>
              <a:ext cx="35628" cy="149543"/>
            </a:xfrm>
            <a:custGeom>
              <a:avLst/>
              <a:gdLst/>
              <a:ahLst/>
              <a:cxnLst/>
              <a:rect l="l" t="t" r="r" b="b"/>
              <a:pathLst>
                <a:path w="90773" h="381000" extrusionOk="0">
                  <a:moveTo>
                    <a:pt x="47149" y="381000"/>
                  </a:moveTo>
                  <a:cubicBezTo>
                    <a:pt x="41720" y="255746"/>
                    <a:pt x="25813" y="130588"/>
                    <a:pt x="0" y="9049"/>
                  </a:cubicBezTo>
                  <a:lnTo>
                    <a:pt x="42767" y="0"/>
                  </a:lnTo>
                  <a:cubicBezTo>
                    <a:pt x="69056" y="123920"/>
                    <a:pt x="85249" y="251555"/>
                    <a:pt x="90774" y="379095"/>
                  </a:cubicBezTo>
                  <a:lnTo>
                    <a:pt x="47054" y="3810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7" name="Google Shape;381;g273f044043e_0_479">
              <a:extLst>
                <a:ext uri="{FF2B5EF4-FFF2-40B4-BE49-F238E27FC236}">
                  <a16:creationId xmlns:a16="http://schemas.microsoft.com/office/drawing/2014/main" id="{AC1E2C2F-DF03-23D8-4A9E-6CD30907F2BB}"/>
                </a:ext>
              </a:extLst>
            </p:cNvPr>
            <p:cNvSpPr/>
            <p:nvPr/>
          </p:nvSpPr>
          <p:spPr>
            <a:xfrm>
              <a:off x="9319677" y="5273543"/>
              <a:ext cx="51667" cy="73836"/>
            </a:xfrm>
            <a:custGeom>
              <a:avLst/>
              <a:gdLst/>
              <a:ahLst/>
              <a:cxnLst/>
              <a:rect l="l" t="t" r="r" b="b"/>
              <a:pathLst>
                <a:path w="131635" h="188118" extrusionOk="0">
                  <a:moveTo>
                    <a:pt x="92678" y="188023"/>
                  </a:moveTo>
                  <a:cubicBezTo>
                    <a:pt x="64294" y="132017"/>
                    <a:pt x="33147" y="76486"/>
                    <a:pt x="0" y="22955"/>
                  </a:cubicBezTo>
                  <a:lnTo>
                    <a:pt x="37148" y="0"/>
                  </a:lnTo>
                  <a:cubicBezTo>
                    <a:pt x="70866" y="54578"/>
                    <a:pt x="102680" y="111252"/>
                    <a:pt x="131636" y="168307"/>
                  </a:cubicBezTo>
                  <a:lnTo>
                    <a:pt x="92678" y="18811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8" name="Google Shape;382;g273f044043e_0_479">
              <a:extLst>
                <a:ext uri="{FF2B5EF4-FFF2-40B4-BE49-F238E27FC236}">
                  <a16:creationId xmlns:a16="http://schemas.microsoft.com/office/drawing/2014/main" id="{7C35775B-D8A7-FE62-C3EE-34B5CE11F044}"/>
                </a:ext>
              </a:extLst>
            </p:cNvPr>
            <p:cNvSpPr/>
            <p:nvPr/>
          </p:nvSpPr>
          <p:spPr>
            <a:xfrm>
              <a:off x="8780651" y="4872177"/>
              <a:ext cx="491733" cy="323871"/>
            </a:xfrm>
            <a:custGeom>
              <a:avLst/>
              <a:gdLst/>
              <a:ahLst/>
              <a:cxnLst/>
              <a:rect l="l" t="t" r="r" b="b"/>
              <a:pathLst>
                <a:path w="1252822" h="825150" extrusionOk="0">
                  <a:moveTo>
                    <a:pt x="1218629" y="825151"/>
                  </a:moveTo>
                  <a:cubicBezTo>
                    <a:pt x="1071848" y="641223"/>
                    <a:pt x="898017" y="481965"/>
                    <a:pt x="702088" y="351758"/>
                  </a:cubicBezTo>
                  <a:lnTo>
                    <a:pt x="726281" y="315373"/>
                  </a:lnTo>
                  <a:cubicBezTo>
                    <a:pt x="926020" y="448056"/>
                    <a:pt x="1103186" y="610457"/>
                    <a:pt x="1252823" y="797909"/>
                  </a:cubicBezTo>
                  <a:lnTo>
                    <a:pt x="1218629" y="825151"/>
                  </a:lnTo>
                  <a:close/>
                  <a:moveTo>
                    <a:pt x="181642" y="95726"/>
                  </a:moveTo>
                  <a:cubicBezTo>
                    <a:pt x="122110" y="75533"/>
                    <a:pt x="60960" y="57531"/>
                    <a:pt x="0" y="42482"/>
                  </a:cubicBezTo>
                  <a:lnTo>
                    <a:pt x="10477" y="0"/>
                  </a:lnTo>
                  <a:cubicBezTo>
                    <a:pt x="72676" y="15431"/>
                    <a:pt x="134969" y="33623"/>
                    <a:pt x="195643" y="54293"/>
                  </a:cubicBezTo>
                  <a:lnTo>
                    <a:pt x="181546" y="95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299" name="Google Shape;383;g273f044043e_0_479">
              <a:extLst>
                <a:ext uri="{FF2B5EF4-FFF2-40B4-BE49-F238E27FC236}">
                  <a16:creationId xmlns:a16="http://schemas.microsoft.com/office/drawing/2014/main" id="{37D07993-2668-22FE-E1AE-B118EF6D2363}"/>
                </a:ext>
              </a:extLst>
            </p:cNvPr>
            <p:cNvSpPr/>
            <p:nvPr/>
          </p:nvSpPr>
          <p:spPr>
            <a:xfrm>
              <a:off x="8528565" y="4845917"/>
              <a:ext cx="149879" cy="23701"/>
            </a:xfrm>
            <a:custGeom>
              <a:avLst/>
              <a:gdLst/>
              <a:ahLst/>
              <a:cxnLst/>
              <a:rect l="l" t="t" r="r" b="b"/>
              <a:pathLst>
                <a:path w="381857" h="60384" extrusionOk="0">
                  <a:moveTo>
                    <a:pt x="376523" y="60384"/>
                  </a:moveTo>
                  <a:cubicBezTo>
                    <a:pt x="253174" y="45335"/>
                    <a:pt x="127063" y="40382"/>
                    <a:pt x="1905" y="45906"/>
                  </a:cubicBezTo>
                  <a:lnTo>
                    <a:pt x="0" y="2186"/>
                  </a:lnTo>
                  <a:cubicBezTo>
                    <a:pt x="127635" y="-3338"/>
                    <a:pt x="256127" y="1615"/>
                    <a:pt x="381857" y="16950"/>
                  </a:cubicBezTo>
                  <a:lnTo>
                    <a:pt x="376523" y="6038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0" name="Google Shape;384;g273f044043e_0_479">
              <a:extLst>
                <a:ext uri="{FF2B5EF4-FFF2-40B4-BE49-F238E27FC236}">
                  <a16:creationId xmlns:a16="http://schemas.microsoft.com/office/drawing/2014/main" id="{1658C04A-322C-4231-DF76-BF1D17A8A01B}"/>
                </a:ext>
              </a:extLst>
            </p:cNvPr>
            <p:cNvSpPr/>
            <p:nvPr/>
          </p:nvSpPr>
          <p:spPr>
            <a:xfrm>
              <a:off x="7713207" y="5746260"/>
              <a:ext cx="63144" cy="157020"/>
            </a:xfrm>
            <a:custGeom>
              <a:avLst/>
              <a:gdLst/>
              <a:ahLst/>
              <a:cxnLst/>
              <a:rect l="l" t="t" r="r" b="b"/>
              <a:pathLst>
                <a:path w="160877" h="400050" extrusionOk="0">
                  <a:moveTo>
                    <a:pt x="36671" y="400050"/>
                  </a:moveTo>
                  <a:cubicBezTo>
                    <a:pt x="12383" y="268986"/>
                    <a:pt x="0" y="134398"/>
                    <a:pt x="0" y="0"/>
                  </a:cubicBezTo>
                  <a:lnTo>
                    <a:pt x="126302" y="0"/>
                  </a:lnTo>
                  <a:cubicBezTo>
                    <a:pt x="126302" y="126682"/>
                    <a:pt x="137922" y="253460"/>
                    <a:pt x="160877" y="376999"/>
                  </a:cubicBezTo>
                  <a:lnTo>
                    <a:pt x="36671" y="4000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1" name="Google Shape;385;g273f044043e_0_479">
              <a:extLst>
                <a:ext uri="{FF2B5EF4-FFF2-40B4-BE49-F238E27FC236}">
                  <a16:creationId xmlns:a16="http://schemas.microsoft.com/office/drawing/2014/main" id="{86D9E3B7-CEA1-7038-9ECA-7AB2E7876B20}"/>
                </a:ext>
              </a:extLst>
            </p:cNvPr>
            <p:cNvSpPr/>
            <p:nvPr/>
          </p:nvSpPr>
          <p:spPr>
            <a:xfrm>
              <a:off x="7778059" y="6054345"/>
              <a:ext cx="62135" cy="58022"/>
            </a:xfrm>
            <a:custGeom>
              <a:avLst/>
              <a:gdLst/>
              <a:ahLst/>
              <a:cxnLst/>
              <a:rect l="l" t="t" r="r" b="b"/>
              <a:pathLst>
                <a:path w="158305" h="147827" extrusionOk="0">
                  <a:moveTo>
                    <a:pt x="44196" y="147828"/>
                  </a:moveTo>
                  <a:cubicBezTo>
                    <a:pt x="28670" y="115253"/>
                    <a:pt x="13811" y="81724"/>
                    <a:pt x="0" y="48387"/>
                  </a:cubicBezTo>
                  <a:lnTo>
                    <a:pt x="116681" y="0"/>
                  </a:lnTo>
                  <a:cubicBezTo>
                    <a:pt x="129731" y="31432"/>
                    <a:pt x="143732" y="62960"/>
                    <a:pt x="158306" y="93631"/>
                  </a:cubicBezTo>
                  <a:lnTo>
                    <a:pt x="44196" y="1478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2" name="Google Shape;386;g273f044043e_0_479">
              <a:extLst>
                <a:ext uri="{FF2B5EF4-FFF2-40B4-BE49-F238E27FC236}">
                  <a16:creationId xmlns:a16="http://schemas.microsoft.com/office/drawing/2014/main" id="{8E9D2DCC-2CB5-90CA-A81D-AFD1BAE4246E}"/>
                </a:ext>
              </a:extLst>
            </p:cNvPr>
            <p:cNvSpPr/>
            <p:nvPr/>
          </p:nvSpPr>
          <p:spPr>
            <a:xfrm>
              <a:off x="8567827" y="4891678"/>
              <a:ext cx="156982" cy="63144"/>
            </a:xfrm>
            <a:custGeom>
              <a:avLst/>
              <a:gdLst/>
              <a:ahLst/>
              <a:cxnLst/>
              <a:rect l="l" t="t" r="r" b="b"/>
              <a:pathLst>
                <a:path w="399954" h="160877" extrusionOk="0">
                  <a:moveTo>
                    <a:pt x="376999" y="160782"/>
                  </a:moveTo>
                  <a:cubicBezTo>
                    <a:pt x="253555" y="137827"/>
                    <a:pt x="126682" y="126302"/>
                    <a:pt x="0" y="126302"/>
                  </a:cubicBezTo>
                  <a:lnTo>
                    <a:pt x="0" y="0"/>
                  </a:lnTo>
                  <a:cubicBezTo>
                    <a:pt x="134398" y="0"/>
                    <a:pt x="268986" y="12287"/>
                    <a:pt x="399955" y="36671"/>
                  </a:cubicBezTo>
                  <a:lnTo>
                    <a:pt x="376904" y="1608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3" name="Google Shape;387;g273f044043e_0_479">
              <a:extLst>
                <a:ext uri="{FF2B5EF4-FFF2-40B4-BE49-F238E27FC236}">
                  <a16:creationId xmlns:a16="http://schemas.microsoft.com/office/drawing/2014/main" id="{135B451F-98BB-0388-0601-7765F108D5F2}"/>
                </a:ext>
              </a:extLst>
            </p:cNvPr>
            <p:cNvSpPr/>
            <p:nvPr/>
          </p:nvSpPr>
          <p:spPr>
            <a:xfrm>
              <a:off x="7812913" y="4991011"/>
              <a:ext cx="1511538" cy="1511800"/>
            </a:xfrm>
            <a:custGeom>
              <a:avLst/>
              <a:gdLst/>
              <a:ahLst/>
              <a:cxnLst/>
              <a:rect l="l" t="t" r="r" b="b"/>
              <a:pathLst>
                <a:path w="3851053" h="3851719" extrusionOk="0">
                  <a:moveTo>
                    <a:pt x="1890236" y="3851720"/>
                  </a:moveTo>
                  <a:lnTo>
                    <a:pt x="1889760" y="3851720"/>
                  </a:lnTo>
                  <a:cubicBezTo>
                    <a:pt x="1885093" y="3851720"/>
                    <a:pt x="1879949" y="3851529"/>
                    <a:pt x="1873758" y="3851338"/>
                  </a:cubicBezTo>
                  <a:lnTo>
                    <a:pt x="1873758" y="3850958"/>
                  </a:lnTo>
                  <a:lnTo>
                    <a:pt x="1873282" y="3850958"/>
                  </a:lnTo>
                  <a:lnTo>
                    <a:pt x="1874520" y="3819811"/>
                  </a:lnTo>
                  <a:lnTo>
                    <a:pt x="1878330" y="3819811"/>
                  </a:lnTo>
                  <a:cubicBezTo>
                    <a:pt x="1882235" y="3820001"/>
                    <a:pt x="1886331" y="3820097"/>
                    <a:pt x="1890236" y="3820192"/>
                  </a:cubicBezTo>
                  <a:lnTo>
                    <a:pt x="1890713" y="3820192"/>
                  </a:lnTo>
                  <a:lnTo>
                    <a:pt x="1890141" y="3851720"/>
                  </a:lnTo>
                  <a:close/>
                  <a:moveTo>
                    <a:pt x="2063210" y="3847529"/>
                  </a:moveTo>
                  <a:lnTo>
                    <a:pt x="2065020" y="3846290"/>
                  </a:lnTo>
                  <a:lnTo>
                    <a:pt x="2062734" y="3815524"/>
                  </a:lnTo>
                  <a:lnTo>
                    <a:pt x="2063306" y="3815524"/>
                  </a:lnTo>
                  <a:cubicBezTo>
                    <a:pt x="2068544" y="3815048"/>
                    <a:pt x="2073783" y="3814667"/>
                    <a:pt x="2079022" y="3814287"/>
                  </a:cubicBezTo>
                  <a:lnTo>
                    <a:pt x="2079498" y="3814287"/>
                  </a:lnTo>
                  <a:cubicBezTo>
                    <a:pt x="2079498" y="3814287"/>
                    <a:pt x="2082070" y="3845624"/>
                    <a:pt x="2082070" y="3845624"/>
                  </a:cubicBezTo>
                  <a:lnTo>
                    <a:pt x="2081594" y="3845624"/>
                  </a:lnTo>
                  <a:cubicBezTo>
                    <a:pt x="2076355" y="3846100"/>
                    <a:pt x="2071021" y="3846576"/>
                    <a:pt x="2065687" y="3846957"/>
                  </a:cubicBezTo>
                  <a:lnTo>
                    <a:pt x="2063210" y="3847433"/>
                  </a:lnTo>
                  <a:close/>
                  <a:moveTo>
                    <a:pt x="1698689" y="3838956"/>
                  </a:moveTo>
                  <a:lnTo>
                    <a:pt x="1698212" y="3838956"/>
                  </a:lnTo>
                  <a:cubicBezTo>
                    <a:pt x="1692878" y="3838194"/>
                    <a:pt x="1687639" y="3837622"/>
                    <a:pt x="1682306" y="3836956"/>
                  </a:cubicBezTo>
                  <a:lnTo>
                    <a:pt x="1681829" y="3836956"/>
                  </a:lnTo>
                  <a:cubicBezTo>
                    <a:pt x="1681829" y="3836956"/>
                    <a:pt x="1685735" y="3805523"/>
                    <a:pt x="1685735" y="3805523"/>
                  </a:cubicBezTo>
                  <a:lnTo>
                    <a:pt x="1689164" y="3805999"/>
                  </a:lnTo>
                  <a:cubicBezTo>
                    <a:pt x="1693355" y="3806476"/>
                    <a:pt x="1697641" y="3807048"/>
                    <a:pt x="1701832" y="3807524"/>
                  </a:cubicBezTo>
                  <a:lnTo>
                    <a:pt x="1702308" y="3807524"/>
                  </a:lnTo>
                  <a:cubicBezTo>
                    <a:pt x="1702308" y="3807524"/>
                    <a:pt x="1698593" y="3838956"/>
                    <a:pt x="1698593" y="3838956"/>
                  </a:cubicBezTo>
                  <a:close/>
                  <a:moveTo>
                    <a:pt x="2255711" y="3823716"/>
                  </a:moveTo>
                  <a:lnTo>
                    <a:pt x="2255520" y="3823240"/>
                  </a:lnTo>
                  <a:lnTo>
                    <a:pt x="2250281" y="3792760"/>
                  </a:lnTo>
                  <a:lnTo>
                    <a:pt x="2250853" y="3792569"/>
                  </a:lnTo>
                  <a:cubicBezTo>
                    <a:pt x="2255901" y="3791712"/>
                    <a:pt x="2261140" y="3790760"/>
                    <a:pt x="2266379" y="3789807"/>
                  </a:cubicBezTo>
                  <a:lnTo>
                    <a:pt x="2266855" y="3789807"/>
                  </a:lnTo>
                  <a:cubicBezTo>
                    <a:pt x="2266855" y="3789807"/>
                    <a:pt x="2272475" y="3820764"/>
                    <a:pt x="2272475" y="3820764"/>
                  </a:cubicBezTo>
                  <a:lnTo>
                    <a:pt x="2271998" y="3820764"/>
                  </a:lnTo>
                  <a:cubicBezTo>
                    <a:pt x="2266474" y="3821811"/>
                    <a:pt x="2261330" y="3822763"/>
                    <a:pt x="2256187" y="3823621"/>
                  </a:cubicBezTo>
                  <a:lnTo>
                    <a:pt x="2255711" y="3823621"/>
                  </a:lnTo>
                  <a:close/>
                  <a:moveTo>
                    <a:pt x="1509331" y="3807048"/>
                  </a:moveTo>
                  <a:lnTo>
                    <a:pt x="1508951" y="3807048"/>
                  </a:lnTo>
                  <a:cubicBezTo>
                    <a:pt x="1503807" y="3805809"/>
                    <a:pt x="1498854" y="3804666"/>
                    <a:pt x="1493711" y="3803618"/>
                  </a:cubicBezTo>
                  <a:lnTo>
                    <a:pt x="1492758" y="3803428"/>
                  </a:lnTo>
                  <a:lnTo>
                    <a:pt x="1492758" y="3802952"/>
                  </a:lnTo>
                  <a:lnTo>
                    <a:pt x="1499711" y="3772662"/>
                  </a:lnTo>
                  <a:lnTo>
                    <a:pt x="1500569" y="3772853"/>
                  </a:lnTo>
                  <a:cubicBezTo>
                    <a:pt x="1505617" y="3773995"/>
                    <a:pt x="1510665" y="3775138"/>
                    <a:pt x="1515713" y="3776281"/>
                  </a:cubicBezTo>
                  <a:lnTo>
                    <a:pt x="1516189" y="3776281"/>
                  </a:lnTo>
                  <a:cubicBezTo>
                    <a:pt x="1516189" y="3776281"/>
                    <a:pt x="1509331" y="3807143"/>
                    <a:pt x="1509331" y="3807143"/>
                  </a:cubicBezTo>
                  <a:close/>
                  <a:moveTo>
                    <a:pt x="2443258" y="3781425"/>
                  </a:moveTo>
                  <a:lnTo>
                    <a:pt x="2442782" y="3781044"/>
                  </a:lnTo>
                  <a:lnTo>
                    <a:pt x="2434400" y="3751040"/>
                  </a:lnTo>
                  <a:lnTo>
                    <a:pt x="2434971" y="3751040"/>
                  </a:lnTo>
                  <a:cubicBezTo>
                    <a:pt x="2440020" y="3749516"/>
                    <a:pt x="2444972" y="3748088"/>
                    <a:pt x="2450116" y="3746659"/>
                  </a:cubicBezTo>
                  <a:lnTo>
                    <a:pt x="2450592" y="3746659"/>
                  </a:lnTo>
                  <a:cubicBezTo>
                    <a:pt x="2450592" y="3746659"/>
                    <a:pt x="2459355" y="3776948"/>
                    <a:pt x="2459355" y="3776948"/>
                  </a:cubicBezTo>
                  <a:lnTo>
                    <a:pt x="2458879" y="3776948"/>
                  </a:lnTo>
                  <a:cubicBezTo>
                    <a:pt x="2454307" y="3778377"/>
                    <a:pt x="2449640" y="3779711"/>
                    <a:pt x="2445068" y="3780949"/>
                  </a:cubicBezTo>
                  <a:lnTo>
                    <a:pt x="2443258" y="3781425"/>
                  </a:lnTo>
                  <a:close/>
                  <a:moveTo>
                    <a:pt x="1324165" y="3756565"/>
                  </a:moveTo>
                  <a:lnTo>
                    <a:pt x="1323689" y="3756374"/>
                  </a:lnTo>
                  <a:cubicBezTo>
                    <a:pt x="1319403" y="3754945"/>
                    <a:pt x="1314736" y="3753422"/>
                    <a:pt x="1308830" y="3751517"/>
                  </a:cubicBezTo>
                  <a:lnTo>
                    <a:pt x="1308830" y="3751517"/>
                  </a:lnTo>
                  <a:cubicBezTo>
                    <a:pt x="1308830" y="3751517"/>
                    <a:pt x="1307878" y="3751326"/>
                    <a:pt x="1307878" y="3751326"/>
                  </a:cubicBezTo>
                  <a:lnTo>
                    <a:pt x="1308068" y="3750754"/>
                  </a:lnTo>
                  <a:lnTo>
                    <a:pt x="1318070" y="3721227"/>
                  </a:lnTo>
                  <a:lnTo>
                    <a:pt x="1318641" y="3721418"/>
                  </a:lnTo>
                  <a:cubicBezTo>
                    <a:pt x="1323594" y="3723132"/>
                    <a:pt x="1328642" y="3724656"/>
                    <a:pt x="1333595" y="3726370"/>
                  </a:cubicBezTo>
                  <a:lnTo>
                    <a:pt x="1333976" y="3726370"/>
                  </a:lnTo>
                  <a:cubicBezTo>
                    <a:pt x="1333976" y="3726370"/>
                    <a:pt x="1324165" y="3756565"/>
                    <a:pt x="1324165" y="3756565"/>
                  </a:cubicBezTo>
                  <a:close/>
                  <a:moveTo>
                    <a:pt x="2625757" y="3722751"/>
                  </a:moveTo>
                  <a:lnTo>
                    <a:pt x="2613565" y="3691509"/>
                  </a:lnTo>
                  <a:lnTo>
                    <a:pt x="2614136" y="3691223"/>
                  </a:lnTo>
                  <a:cubicBezTo>
                    <a:pt x="2619756" y="3689033"/>
                    <a:pt x="2624519" y="3687223"/>
                    <a:pt x="2628805" y="3685413"/>
                  </a:cubicBezTo>
                  <a:lnTo>
                    <a:pt x="2629281" y="3685222"/>
                  </a:lnTo>
                  <a:lnTo>
                    <a:pt x="2640997" y="3714560"/>
                  </a:lnTo>
                  <a:lnTo>
                    <a:pt x="2640521" y="3714750"/>
                  </a:lnTo>
                  <a:cubicBezTo>
                    <a:pt x="2635568" y="3716845"/>
                    <a:pt x="2630520" y="3718751"/>
                    <a:pt x="2625852" y="3720560"/>
                  </a:cubicBezTo>
                  <a:lnTo>
                    <a:pt x="2625852" y="3722846"/>
                  </a:lnTo>
                  <a:close/>
                  <a:moveTo>
                    <a:pt x="1144905" y="3687699"/>
                  </a:moveTo>
                  <a:lnTo>
                    <a:pt x="1144429" y="3687508"/>
                  </a:lnTo>
                  <a:cubicBezTo>
                    <a:pt x="1140143" y="3685508"/>
                    <a:pt x="1135475" y="3683508"/>
                    <a:pt x="1129951" y="3680937"/>
                  </a:cubicBezTo>
                  <a:lnTo>
                    <a:pt x="1127951" y="3679984"/>
                  </a:lnTo>
                  <a:lnTo>
                    <a:pt x="1129760" y="3679984"/>
                  </a:lnTo>
                  <a:lnTo>
                    <a:pt x="1142429" y="3651885"/>
                  </a:lnTo>
                  <a:lnTo>
                    <a:pt x="1142905" y="3652076"/>
                  </a:lnTo>
                  <a:cubicBezTo>
                    <a:pt x="1147381" y="3654171"/>
                    <a:pt x="1151858" y="3656076"/>
                    <a:pt x="1156240" y="3658076"/>
                  </a:cubicBezTo>
                  <a:lnTo>
                    <a:pt x="1157764" y="3658743"/>
                  </a:lnTo>
                  <a:lnTo>
                    <a:pt x="1144905" y="3687699"/>
                  </a:lnTo>
                  <a:close/>
                  <a:moveTo>
                    <a:pt x="2797778" y="3643503"/>
                  </a:moveTo>
                  <a:lnTo>
                    <a:pt x="2799874" y="3641312"/>
                  </a:lnTo>
                  <a:lnTo>
                    <a:pt x="2785872" y="3613976"/>
                  </a:lnTo>
                  <a:lnTo>
                    <a:pt x="2786253" y="3613785"/>
                  </a:lnTo>
                  <a:cubicBezTo>
                    <a:pt x="2791016" y="3611214"/>
                    <a:pt x="2795778" y="3608927"/>
                    <a:pt x="2800445" y="3606451"/>
                  </a:cubicBezTo>
                  <a:lnTo>
                    <a:pt x="2800827" y="3606260"/>
                  </a:lnTo>
                  <a:lnTo>
                    <a:pt x="2815495" y="3634264"/>
                  </a:lnTo>
                  <a:lnTo>
                    <a:pt x="2811971" y="3636074"/>
                  </a:lnTo>
                  <a:cubicBezTo>
                    <a:pt x="2808256" y="3637979"/>
                    <a:pt x="2804732" y="3639789"/>
                    <a:pt x="2801112" y="3641693"/>
                  </a:cubicBezTo>
                  <a:lnTo>
                    <a:pt x="2800731" y="3641884"/>
                  </a:lnTo>
                  <a:lnTo>
                    <a:pt x="2797874" y="3643503"/>
                  </a:lnTo>
                  <a:close/>
                  <a:moveTo>
                    <a:pt x="973550" y="3601212"/>
                  </a:moveTo>
                  <a:lnTo>
                    <a:pt x="973169" y="3601022"/>
                  </a:lnTo>
                  <a:cubicBezTo>
                    <a:pt x="968502" y="3598259"/>
                    <a:pt x="963835" y="3595688"/>
                    <a:pt x="959263" y="3593020"/>
                  </a:cubicBezTo>
                  <a:lnTo>
                    <a:pt x="958787" y="3592640"/>
                  </a:lnTo>
                  <a:lnTo>
                    <a:pt x="974027" y="3566541"/>
                  </a:lnTo>
                  <a:lnTo>
                    <a:pt x="973836" y="3566541"/>
                  </a:lnTo>
                  <a:lnTo>
                    <a:pt x="974693" y="3565303"/>
                  </a:lnTo>
                  <a:lnTo>
                    <a:pt x="974884" y="3565493"/>
                  </a:lnTo>
                  <a:lnTo>
                    <a:pt x="975360" y="3564922"/>
                  </a:lnTo>
                  <a:lnTo>
                    <a:pt x="975551" y="3565970"/>
                  </a:lnTo>
                  <a:cubicBezTo>
                    <a:pt x="979932" y="3568541"/>
                    <a:pt x="984409" y="3571018"/>
                    <a:pt x="988790" y="3573494"/>
                  </a:cubicBezTo>
                  <a:lnTo>
                    <a:pt x="989171" y="3573780"/>
                  </a:lnTo>
                  <a:lnTo>
                    <a:pt x="988981" y="3574161"/>
                  </a:lnTo>
                  <a:lnTo>
                    <a:pt x="973550" y="3601212"/>
                  </a:lnTo>
                  <a:close/>
                  <a:moveTo>
                    <a:pt x="2967323" y="3546729"/>
                  </a:moveTo>
                  <a:lnTo>
                    <a:pt x="2966847" y="3546158"/>
                  </a:lnTo>
                  <a:lnTo>
                    <a:pt x="2966752" y="3546158"/>
                  </a:lnTo>
                  <a:cubicBezTo>
                    <a:pt x="2966752" y="3546158"/>
                    <a:pt x="2966371" y="3545872"/>
                    <a:pt x="2966371" y="3545872"/>
                  </a:cubicBezTo>
                  <a:lnTo>
                    <a:pt x="2949512" y="3519678"/>
                  </a:lnTo>
                  <a:lnTo>
                    <a:pt x="2950083" y="3519297"/>
                  </a:lnTo>
                  <a:cubicBezTo>
                    <a:pt x="2954465" y="3516440"/>
                    <a:pt x="2958846" y="3513677"/>
                    <a:pt x="2963228" y="3510724"/>
                  </a:cubicBezTo>
                  <a:lnTo>
                    <a:pt x="2963609" y="3510534"/>
                  </a:lnTo>
                  <a:lnTo>
                    <a:pt x="2980849" y="3536918"/>
                  </a:lnTo>
                  <a:lnTo>
                    <a:pt x="2980468" y="3537109"/>
                  </a:lnTo>
                  <a:cubicBezTo>
                    <a:pt x="2975420" y="3540538"/>
                    <a:pt x="2971229" y="3543205"/>
                    <a:pt x="2967228" y="3545777"/>
                  </a:cubicBezTo>
                  <a:lnTo>
                    <a:pt x="2967228" y="3546729"/>
                  </a:lnTo>
                  <a:close/>
                  <a:moveTo>
                    <a:pt x="811625" y="3498056"/>
                  </a:moveTo>
                  <a:lnTo>
                    <a:pt x="811244" y="3497770"/>
                  </a:lnTo>
                  <a:cubicBezTo>
                    <a:pt x="807434" y="3495008"/>
                    <a:pt x="802958" y="3491960"/>
                    <a:pt x="798576" y="3488722"/>
                  </a:cubicBezTo>
                  <a:lnTo>
                    <a:pt x="797909" y="3488055"/>
                  </a:lnTo>
                  <a:lnTo>
                    <a:pt x="798100" y="3487769"/>
                  </a:lnTo>
                  <a:lnTo>
                    <a:pt x="816197" y="3462623"/>
                  </a:lnTo>
                  <a:lnTo>
                    <a:pt x="816388" y="3462623"/>
                  </a:lnTo>
                  <a:lnTo>
                    <a:pt x="817055" y="3463100"/>
                  </a:lnTo>
                  <a:lnTo>
                    <a:pt x="817055" y="3463100"/>
                  </a:lnTo>
                  <a:cubicBezTo>
                    <a:pt x="820579" y="3465767"/>
                    <a:pt x="824675" y="3468529"/>
                    <a:pt x="829532" y="3472053"/>
                  </a:cubicBezTo>
                  <a:lnTo>
                    <a:pt x="829913" y="3472339"/>
                  </a:lnTo>
                  <a:lnTo>
                    <a:pt x="811625" y="3498056"/>
                  </a:lnTo>
                  <a:close/>
                  <a:moveTo>
                    <a:pt x="3122390" y="3434715"/>
                  </a:moveTo>
                  <a:lnTo>
                    <a:pt x="3122390" y="3433762"/>
                  </a:lnTo>
                  <a:lnTo>
                    <a:pt x="3103055" y="3409569"/>
                  </a:lnTo>
                  <a:lnTo>
                    <a:pt x="3103436" y="3409283"/>
                  </a:lnTo>
                  <a:cubicBezTo>
                    <a:pt x="3107627" y="3406045"/>
                    <a:pt x="3111722" y="3402711"/>
                    <a:pt x="3115818" y="3399377"/>
                  </a:cubicBezTo>
                  <a:lnTo>
                    <a:pt x="3116199" y="3398996"/>
                  </a:lnTo>
                  <a:lnTo>
                    <a:pt x="3136011" y="3423571"/>
                  </a:lnTo>
                  <a:lnTo>
                    <a:pt x="3135630" y="3423857"/>
                  </a:lnTo>
                  <a:cubicBezTo>
                    <a:pt x="3131534" y="3427286"/>
                    <a:pt x="3127344" y="3430524"/>
                    <a:pt x="3123153" y="3433762"/>
                  </a:cubicBezTo>
                  <a:lnTo>
                    <a:pt x="3122390" y="3434620"/>
                  </a:lnTo>
                  <a:close/>
                  <a:moveTo>
                    <a:pt x="660749" y="3379375"/>
                  </a:moveTo>
                  <a:lnTo>
                    <a:pt x="660368" y="3378994"/>
                  </a:lnTo>
                  <a:cubicBezTo>
                    <a:pt x="656463" y="3375660"/>
                    <a:pt x="652367" y="3372041"/>
                    <a:pt x="648557" y="3368707"/>
                  </a:cubicBezTo>
                  <a:lnTo>
                    <a:pt x="647986" y="3368135"/>
                  </a:lnTo>
                  <a:lnTo>
                    <a:pt x="648272" y="3367754"/>
                  </a:lnTo>
                  <a:lnTo>
                    <a:pt x="668846" y="3344513"/>
                  </a:lnTo>
                  <a:lnTo>
                    <a:pt x="668846" y="3344513"/>
                  </a:lnTo>
                  <a:cubicBezTo>
                    <a:pt x="668846" y="3344513"/>
                    <a:pt x="668846" y="3344513"/>
                    <a:pt x="668846" y="3344513"/>
                  </a:cubicBezTo>
                  <a:lnTo>
                    <a:pt x="669322" y="3344894"/>
                  </a:lnTo>
                  <a:cubicBezTo>
                    <a:pt x="673132" y="3348323"/>
                    <a:pt x="677037" y="3351657"/>
                    <a:pt x="680752" y="3355086"/>
                  </a:cubicBezTo>
                  <a:lnTo>
                    <a:pt x="681323" y="3355562"/>
                  </a:lnTo>
                  <a:lnTo>
                    <a:pt x="660654" y="3379375"/>
                  </a:lnTo>
                  <a:close/>
                  <a:moveTo>
                    <a:pt x="3266980" y="3307366"/>
                  </a:moveTo>
                  <a:lnTo>
                    <a:pt x="3266599" y="3307175"/>
                  </a:lnTo>
                  <a:lnTo>
                    <a:pt x="3244977" y="3284887"/>
                  </a:lnTo>
                  <a:lnTo>
                    <a:pt x="3245073" y="3284887"/>
                  </a:lnTo>
                  <a:cubicBezTo>
                    <a:pt x="3245073" y="3284887"/>
                    <a:pt x="3244977" y="3284696"/>
                    <a:pt x="3244977" y="3284696"/>
                  </a:cubicBezTo>
                  <a:lnTo>
                    <a:pt x="3245358" y="3284411"/>
                  </a:lnTo>
                  <a:cubicBezTo>
                    <a:pt x="3248692" y="3281077"/>
                    <a:pt x="3252311" y="3277648"/>
                    <a:pt x="3256598" y="3273457"/>
                  </a:cubicBezTo>
                  <a:lnTo>
                    <a:pt x="3256884" y="3273076"/>
                  </a:lnTo>
                  <a:lnTo>
                    <a:pt x="3279076" y="3295555"/>
                  </a:lnTo>
                  <a:lnTo>
                    <a:pt x="3278791" y="3295936"/>
                  </a:lnTo>
                  <a:cubicBezTo>
                    <a:pt x="3274981" y="3299651"/>
                    <a:pt x="3271171" y="3303365"/>
                    <a:pt x="3267361" y="3307080"/>
                  </a:cubicBezTo>
                  <a:lnTo>
                    <a:pt x="3266980" y="3307366"/>
                  </a:lnTo>
                  <a:close/>
                  <a:moveTo>
                    <a:pt x="522256" y="3246311"/>
                  </a:moveTo>
                  <a:lnTo>
                    <a:pt x="521970" y="3245929"/>
                  </a:lnTo>
                  <a:cubicBezTo>
                    <a:pt x="518350" y="3242120"/>
                    <a:pt x="514731" y="3238214"/>
                    <a:pt x="511207" y="3234404"/>
                  </a:cubicBezTo>
                  <a:lnTo>
                    <a:pt x="510159" y="3234404"/>
                  </a:lnTo>
                  <a:lnTo>
                    <a:pt x="511016" y="3233547"/>
                  </a:lnTo>
                  <a:lnTo>
                    <a:pt x="533972" y="3212402"/>
                  </a:lnTo>
                  <a:lnTo>
                    <a:pt x="534353" y="3212878"/>
                  </a:lnTo>
                  <a:cubicBezTo>
                    <a:pt x="537782" y="3216497"/>
                    <a:pt x="541306" y="3220403"/>
                    <a:pt x="545021" y="3224308"/>
                  </a:cubicBezTo>
                  <a:lnTo>
                    <a:pt x="545306" y="3224689"/>
                  </a:lnTo>
                  <a:lnTo>
                    <a:pt x="522256" y="3246311"/>
                  </a:lnTo>
                  <a:close/>
                  <a:moveTo>
                    <a:pt x="3397473" y="3166682"/>
                  </a:moveTo>
                  <a:lnTo>
                    <a:pt x="3373660" y="3146679"/>
                  </a:lnTo>
                  <a:lnTo>
                    <a:pt x="3373946" y="3146393"/>
                  </a:lnTo>
                  <a:lnTo>
                    <a:pt x="3373946" y="3145441"/>
                  </a:lnTo>
                  <a:lnTo>
                    <a:pt x="3374422" y="3145822"/>
                  </a:lnTo>
                  <a:cubicBezTo>
                    <a:pt x="3377661" y="3142012"/>
                    <a:pt x="3380899" y="3138107"/>
                    <a:pt x="3384233" y="3134201"/>
                  </a:cubicBezTo>
                  <a:lnTo>
                    <a:pt x="3384518" y="3133820"/>
                  </a:lnTo>
                  <a:lnTo>
                    <a:pt x="3408807" y="3154013"/>
                  </a:lnTo>
                  <a:lnTo>
                    <a:pt x="3408521" y="3154394"/>
                  </a:lnTo>
                  <a:cubicBezTo>
                    <a:pt x="3405093" y="3158490"/>
                    <a:pt x="3401568" y="3162681"/>
                    <a:pt x="3398234" y="3166586"/>
                  </a:cubicBezTo>
                  <a:lnTo>
                    <a:pt x="3397853" y="3166396"/>
                  </a:lnTo>
                  <a:lnTo>
                    <a:pt x="3397567" y="3166682"/>
                  </a:lnTo>
                  <a:close/>
                  <a:moveTo>
                    <a:pt x="397669" y="3100197"/>
                  </a:moveTo>
                  <a:lnTo>
                    <a:pt x="397383" y="3099816"/>
                  </a:lnTo>
                  <a:cubicBezTo>
                    <a:pt x="394145" y="3095720"/>
                    <a:pt x="390906" y="3091434"/>
                    <a:pt x="387667" y="3087243"/>
                  </a:cubicBezTo>
                  <a:lnTo>
                    <a:pt x="386525" y="3087243"/>
                  </a:lnTo>
                  <a:lnTo>
                    <a:pt x="412433" y="3067622"/>
                  </a:lnTo>
                  <a:lnTo>
                    <a:pt x="412623" y="3067907"/>
                  </a:lnTo>
                  <a:lnTo>
                    <a:pt x="413575" y="3067907"/>
                  </a:lnTo>
                  <a:lnTo>
                    <a:pt x="413004" y="3068479"/>
                  </a:lnTo>
                  <a:cubicBezTo>
                    <a:pt x="416147" y="3072479"/>
                    <a:pt x="419195" y="3076575"/>
                    <a:pt x="422338" y="3080576"/>
                  </a:cubicBezTo>
                  <a:lnTo>
                    <a:pt x="422624" y="3080957"/>
                  </a:lnTo>
                  <a:lnTo>
                    <a:pt x="397669" y="3100197"/>
                  </a:lnTo>
                  <a:close/>
                  <a:moveTo>
                    <a:pt x="3514154" y="3014377"/>
                  </a:moveTo>
                  <a:lnTo>
                    <a:pt x="3513773" y="3014091"/>
                  </a:lnTo>
                  <a:lnTo>
                    <a:pt x="3488150" y="2996565"/>
                  </a:lnTo>
                  <a:lnTo>
                    <a:pt x="3488150" y="2996565"/>
                  </a:lnTo>
                  <a:cubicBezTo>
                    <a:pt x="3488150" y="2996565"/>
                    <a:pt x="3488436" y="2995994"/>
                    <a:pt x="3488436" y="2995994"/>
                  </a:cubicBezTo>
                  <a:cubicBezTo>
                    <a:pt x="3491389" y="2991707"/>
                    <a:pt x="3494342" y="2987326"/>
                    <a:pt x="3497295" y="2983135"/>
                  </a:cubicBezTo>
                  <a:lnTo>
                    <a:pt x="3497485" y="2982659"/>
                  </a:lnTo>
                  <a:lnTo>
                    <a:pt x="3523679" y="3000280"/>
                  </a:lnTo>
                  <a:lnTo>
                    <a:pt x="3523393" y="3000661"/>
                  </a:lnTo>
                  <a:cubicBezTo>
                    <a:pt x="3520440" y="3005137"/>
                    <a:pt x="3517487" y="3009519"/>
                    <a:pt x="3514439" y="3013901"/>
                  </a:cubicBezTo>
                  <a:lnTo>
                    <a:pt x="3514059" y="3014377"/>
                  </a:lnTo>
                  <a:close/>
                  <a:moveTo>
                    <a:pt x="288131" y="2942558"/>
                  </a:moveTo>
                  <a:lnTo>
                    <a:pt x="287941" y="2942177"/>
                  </a:lnTo>
                  <a:cubicBezTo>
                    <a:pt x="285083" y="2937605"/>
                    <a:pt x="282321" y="2933129"/>
                    <a:pt x="279559" y="2928652"/>
                  </a:cubicBezTo>
                  <a:lnTo>
                    <a:pt x="278130" y="2928652"/>
                  </a:lnTo>
                  <a:lnTo>
                    <a:pt x="279178" y="2927985"/>
                  </a:lnTo>
                  <a:lnTo>
                    <a:pt x="279178" y="2927795"/>
                  </a:lnTo>
                  <a:cubicBezTo>
                    <a:pt x="279178" y="2927795"/>
                    <a:pt x="279559" y="2927795"/>
                    <a:pt x="279559" y="2927795"/>
                  </a:cubicBezTo>
                  <a:lnTo>
                    <a:pt x="306038" y="2911507"/>
                  </a:lnTo>
                  <a:lnTo>
                    <a:pt x="306515" y="2912078"/>
                  </a:lnTo>
                  <a:lnTo>
                    <a:pt x="306515" y="2912078"/>
                  </a:lnTo>
                  <a:cubicBezTo>
                    <a:pt x="309182" y="2916365"/>
                    <a:pt x="311753" y="2920746"/>
                    <a:pt x="314706" y="2925413"/>
                  </a:cubicBezTo>
                  <a:lnTo>
                    <a:pt x="314992" y="2925794"/>
                  </a:lnTo>
                  <a:lnTo>
                    <a:pt x="288131" y="2942558"/>
                  </a:lnTo>
                  <a:close/>
                  <a:moveTo>
                    <a:pt x="3615023" y="2851023"/>
                  </a:moveTo>
                  <a:lnTo>
                    <a:pt x="3614357" y="2850642"/>
                  </a:lnTo>
                  <a:lnTo>
                    <a:pt x="3587115" y="2835688"/>
                  </a:lnTo>
                  <a:lnTo>
                    <a:pt x="3587306" y="2835212"/>
                  </a:lnTo>
                  <a:cubicBezTo>
                    <a:pt x="3590163" y="2830259"/>
                    <a:pt x="3592735" y="2825115"/>
                    <a:pt x="3594830" y="2821400"/>
                  </a:cubicBezTo>
                  <a:lnTo>
                    <a:pt x="3595021" y="2820924"/>
                  </a:lnTo>
                  <a:lnTo>
                    <a:pt x="3622929" y="2835878"/>
                  </a:lnTo>
                  <a:lnTo>
                    <a:pt x="3622643" y="2836354"/>
                  </a:lnTo>
                  <a:cubicBezTo>
                    <a:pt x="3620643" y="2840069"/>
                    <a:pt x="3618071" y="2844927"/>
                    <a:pt x="3615309" y="2849975"/>
                  </a:cubicBezTo>
                  <a:lnTo>
                    <a:pt x="3616642" y="2850642"/>
                  </a:lnTo>
                  <a:lnTo>
                    <a:pt x="3615023" y="2851023"/>
                  </a:lnTo>
                  <a:close/>
                  <a:moveTo>
                    <a:pt x="194977" y="2774537"/>
                  </a:moveTo>
                  <a:lnTo>
                    <a:pt x="194786" y="2774156"/>
                  </a:lnTo>
                  <a:cubicBezTo>
                    <a:pt x="192310" y="2769394"/>
                    <a:pt x="190119" y="2764536"/>
                    <a:pt x="187738" y="2759678"/>
                  </a:cubicBezTo>
                  <a:lnTo>
                    <a:pt x="187452" y="2759297"/>
                  </a:lnTo>
                  <a:lnTo>
                    <a:pt x="187452" y="2759297"/>
                  </a:lnTo>
                  <a:cubicBezTo>
                    <a:pt x="187452" y="2759297"/>
                    <a:pt x="187452" y="2759012"/>
                    <a:pt x="187452" y="2759012"/>
                  </a:cubicBezTo>
                  <a:lnTo>
                    <a:pt x="188024" y="2759012"/>
                  </a:lnTo>
                  <a:cubicBezTo>
                    <a:pt x="188024" y="2759012"/>
                    <a:pt x="216027" y="2745486"/>
                    <a:pt x="216027" y="2745486"/>
                  </a:cubicBezTo>
                  <a:lnTo>
                    <a:pt x="216027" y="2745486"/>
                  </a:lnTo>
                  <a:cubicBezTo>
                    <a:pt x="216027" y="2745486"/>
                    <a:pt x="216027" y="2745581"/>
                    <a:pt x="216027" y="2745581"/>
                  </a:cubicBezTo>
                  <a:lnTo>
                    <a:pt x="216217" y="2745962"/>
                  </a:lnTo>
                  <a:lnTo>
                    <a:pt x="216217" y="2746153"/>
                  </a:lnTo>
                  <a:lnTo>
                    <a:pt x="216217" y="2746153"/>
                  </a:lnTo>
                  <a:cubicBezTo>
                    <a:pt x="218504" y="2750820"/>
                    <a:pt x="220790" y="2755583"/>
                    <a:pt x="223075" y="2760250"/>
                  </a:cubicBezTo>
                  <a:lnTo>
                    <a:pt x="223266" y="2760631"/>
                  </a:lnTo>
                  <a:lnTo>
                    <a:pt x="222885" y="2760821"/>
                  </a:lnTo>
                  <a:lnTo>
                    <a:pt x="194977" y="2774537"/>
                  </a:lnTo>
                  <a:close/>
                  <a:moveTo>
                    <a:pt x="3698462" y="2678144"/>
                  </a:moveTo>
                  <a:lnTo>
                    <a:pt x="3698176" y="2677954"/>
                  </a:lnTo>
                  <a:lnTo>
                    <a:pt x="3669411" y="2665857"/>
                  </a:lnTo>
                  <a:lnTo>
                    <a:pt x="3669697" y="2665381"/>
                  </a:lnTo>
                  <a:cubicBezTo>
                    <a:pt x="3671793" y="2660523"/>
                    <a:pt x="3673698" y="2655665"/>
                    <a:pt x="3675793" y="2650808"/>
                  </a:cubicBezTo>
                  <a:lnTo>
                    <a:pt x="3675984" y="2650427"/>
                  </a:lnTo>
                  <a:lnTo>
                    <a:pt x="3705130" y="2662523"/>
                  </a:lnTo>
                  <a:lnTo>
                    <a:pt x="3704939" y="2662904"/>
                  </a:lnTo>
                  <a:cubicBezTo>
                    <a:pt x="3702844" y="2667762"/>
                    <a:pt x="3700939" y="2672810"/>
                    <a:pt x="3698843" y="2677668"/>
                  </a:cubicBezTo>
                  <a:lnTo>
                    <a:pt x="3698462" y="2678144"/>
                  </a:lnTo>
                  <a:close/>
                  <a:moveTo>
                    <a:pt x="118967" y="2598134"/>
                  </a:moveTo>
                  <a:lnTo>
                    <a:pt x="118777" y="2597658"/>
                  </a:lnTo>
                  <a:cubicBezTo>
                    <a:pt x="116872" y="2592800"/>
                    <a:pt x="115157" y="2587847"/>
                    <a:pt x="113348" y="2582894"/>
                  </a:cubicBezTo>
                  <a:lnTo>
                    <a:pt x="111633" y="2582894"/>
                  </a:lnTo>
                  <a:lnTo>
                    <a:pt x="113443" y="2581847"/>
                  </a:lnTo>
                  <a:lnTo>
                    <a:pt x="142685" y="2571369"/>
                  </a:lnTo>
                  <a:lnTo>
                    <a:pt x="142970" y="2571845"/>
                  </a:lnTo>
                  <a:cubicBezTo>
                    <a:pt x="144780" y="2576798"/>
                    <a:pt x="146495" y="2581751"/>
                    <a:pt x="148400" y="2586704"/>
                  </a:cubicBezTo>
                  <a:lnTo>
                    <a:pt x="148400" y="2587181"/>
                  </a:lnTo>
                  <a:cubicBezTo>
                    <a:pt x="148400" y="2587181"/>
                    <a:pt x="118967" y="2598134"/>
                    <a:pt x="118967" y="2598134"/>
                  </a:cubicBezTo>
                  <a:close/>
                  <a:moveTo>
                    <a:pt x="3764661" y="2497931"/>
                  </a:moveTo>
                  <a:lnTo>
                    <a:pt x="3764185" y="2497931"/>
                  </a:lnTo>
                  <a:cubicBezTo>
                    <a:pt x="3764185" y="2497931"/>
                    <a:pt x="3734372" y="2488597"/>
                    <a:pt x="3734372" y="2488597"/>
                  </a:cubicBezTo>
                  <a:lnTo>
                    <a:pt x="3734562" y="2488025"/>
                  </a:lnTo>
                  <a:cubicBezTo>
                    <a:pt x="3736182" y="2483072"/>
                    <a:pt x="3737705" y="2478024"/>
                    <a:pt x="3739134" y="2472976"/>
                  </a:cubicBezTo>
                  <a:lnTo>
                    <a:pt x="3739324" y="2472500"/>
                  </a:lnTo>
                  <a:lnTo>
                    <a:pt x="3769614" y="2481644"/>
                  </a:lnTo>
                  <a:lnTo>
                    <a:pt x="3769424" y="2482120"/>
                  </a:lnTo>
                  <a:cubicBezTo>
                    <a:pt x="3768186" y="2486311"/>
                    <a:pt x="3766471" y="2491931"/>
                    <a:pt x="3764851" y="2497360"/>
                  </a:cubicBezTo>
                  <a:lnTo>
                    <a:pt x="3764661" y="2497931"/>
                  </a:lnTo>
                  <a:close/>
                  <a:moveTo>
                    <a:pt x="61055" y="2415064"/>
                  </a:moveTo>
                  <a:lnTo>
                    <a:pt x="60865" y="2414587"/>
                  </a:lnTo>
                  <a:cubicBezTo>
                    <a:pt x="59531" y="2409444"/>
                    <a:pt x="58198" y="2404205"/>
                    <a:pt x="56960" y="2399062"/>
                  </a:cubicBezTo>
                  <a:lnTo>
                    <a:pt x="56579" y="2397347"/>
                  </a:lnTo>
                  <a:lnTo>
                    <a:pt x="57531" y="2398300"/>
                  </a:lnTo>
                  <a:lnTo>
                    <a:pt x="87440" y="2390680"/>
                  </a:lnTo>
                  <a:lnTo>
                    <a:pt x="87630" y="2391347"/>
                  </a:lnTo>
                  <a:cubicBezTo>
                    <a:pt x="88963" y="2396300"/>
                    <a:pt x="90297" y="2401348"/>
                    <a:pt x="91535" y="2406491"/>
                  </a:cubicBezTo>
                  <a:lnTo>
                    <a:pt x="91535" y="2406968"/>
                  </a:lnTo>
                  <a:cubicBezTo>
                    <a:pt x="91535" y="2406968"/>
                    <a:pt x="61055" y="2415064"/>
                    <a:pt x="61055" y="2415064"/>
                  </a:cubicBezTo>
                  <a:close/>
                  <a:moveTo>
                    <a:pt x="3811524" y="2316099"/>
                  </a:moveTo>
                  <a:lnTo>
                    <a:pt x="3811524" y="2311908"/>
                  </a:lnTo>
                  <a:lnTo>
                    <a:pt x="3782949" y="2306098"/>
                  </a:lnTo>
                  <a:lnTo>
                    <a:pt x="3783235" y="2306479"/>
                  </a:lnTo>
                  <a:lnTo>
                    <a:pt x="3781330" y="2305812"/>
                  </a:lnTo>
                  <a:lnTo>
                    <a:pt x="3781330" y="2305812"/>
                  </a:lnTo>
                  <a:cubicBezTo>
                    <a:pt x="3781330" y="2305812"/>
                    <a:pt x="3780949" y="2305622"/>
                    <a:pt x="3780949" y="2305622"/>
                  </a:cubicBezTo>
                  <a:lnTo>
                    <a:pt x="3781139" y="2305431"/>
                  </a:lnTo>
                  <a:lnTo>
                    <a:pt x="3779806" y="2304860"/>
                  </a:lnTo>
                  <a:lnTo>
                    <a:pt x="3781044" y="2304860"/>
                  </a:lnTo>
                  <a:lnTo>
                    <a:pt x="3780568" y="2304193"/>
                  </a:lnTo>
                  <a:lnTo>
                    <a:pt x="3781616" y="2304669"/>
                  </a:lnTo>
                  <a:cubicBezTo>
                    <a:pt x="3782187" y="2301716"/>
                    <a:pt x="3782758" y="2298859"/>
                    <a:pt x="3783330" y="2295906"/>
                  </a:cubicBezTo>
                  <a:cubicBezTo>
                    <a:pt x="3783711" y="2293811"/>
                    <a:pt x="3784187" y="2291810"/>
                    <a:pt x="3784568" y="2289810"/>
                  </a:cubicBezTo>
                  <a:lnTo>
                    <a:pt x="3784568" y="2289334"/>
                  </a:lnTo>
                  <a:cubicBezTo>
                    <a:pt x="3784568" y="2289334"/>
                    <a:pt x="3815620" y="2295335"/>
                    <a:pt x="3815620" y="2295335"/>
                  </a:cubicBezTo>
                  <a:lnTo>
                    <a:pt x="3815620" y="2295811"/>
                  </a:lnTo>
                  <a:cubicBezTo>
                    <a:pt x="3814572" y="2300383"/>
                    <a:pt x="3813619" y="2305431"/>
                    <a:pt x="3812382" y="2311527"/>
                  </a:cubicBezTo>
                  <a:lnTo>
                    <a:pt x="3811429" y="2316099"/>
                  </a:lnTo>
                  <a:close/>
                  <a:moveTo>
                    <a:pt x="21717" y="2227136"/>
                  </a:moveTo>
                  <a:lnTo>
                    <a:pt x="21717" y="2226659"/>
                  </a:lnTo>
                  <a:cubicBezTo>
                    <a:pt x="20765" y="2221420"/>
                    <a:pt x="20003" y="2216087"/>
                    <a:pt x="19145" y="2210753"/>
                  </a:cubicBezTo>
                  <a:lnTo>
                    <a:pt x="19526" y="2210086"/>
                  </a:lnTo>
                  <a:lnTo>
                    <a:pt x="50387" y="2205609"/>
                  </a:lnTo>
                  <a:lnTo>
                    <a:pt x="50387" y="2206181"/>
                  </a:lnTo>
                  <a:cubicBezTo>
                    <a:pt x="51149" y="2211324"/>
                    <a:pt x="51911" y="2216563"/>
                    <a:pt x="52769" y="2221706"/>
                  </a:cubicBezTo>
                  <a:lnTo>
                    <a:pt x="52769" y="2222183"/>
                  </a:lnTo>
                  <a:cubicBezTo>
                    <a:pt x="52769" y="2222183"/>
                    <a:pt x="21717" y="2227136"/>
                    <a:pt x="21717" y="2227136"/>
                  </a:cubicBezTo>
                  <a:close/>
                  <a:moveTo>
                    <a:pt x="3841147" y="2122170"/>
                  </a:moveTo>
                  <a:lnTo>
                    <a:pt x="3809714" y="2118932"/>
                  </a:lnTo>
                  <a:lnTo>
                    <a:pt x="3809714" y="2118551"/>
                  </a:lnTo>
                  <a:cubicBezTo>
                    <a:pt x="3810381" y="2112740"/>
                    <a:pt x="3810857" y="2107120"/>
                    <a:pt x="3811333" y="2102834"/>
                  </a:cubicBezTo>
                  <a:lnTo>
                    <a:pt x="3811333" y="2102358"/>
                  </a:lnTo>
                  <a:lnTo>
                    <a:pt x="3842766" y="2105311"/>
                  </a:lnTo>
                  <a:lnTo>
                    <a:pt x="3842766" y="2105787"/>
                  </a:lnTo>
                  <a:cubicBezTo>
                    <a:pt x="3842290" y="2110645"/>
                    <a:pt x="3841814" y="2115503"/>
                    <a:pt x="3841337" y="2120360"/>
                  </a:cubicBezTo>
                  <a:lnTo>
                    <a:pt x="3841147" y="2122170"/>
                  </a:lnTo>
                  <a:close/>
                  <a:moveTo>
                    <a:pt x="1333" y="2036254"/>
                  </a:moveTo>
                  <a:lnTo>
                    <a:pt x="1333" y="2035778"/>
                  </a:lnTo>
                  <a:cubicBezTo>
                    <a:pt x="1048" y="2030540"/>
                    <a:pt x="762" y="2025206"/>
                    <a:pt x="476" y="2019776"/>
                  </a:cubicBezTo>
                  <a:lnTo>
                    <a:pt x="476" y="2019300"/>
                  </a:lnTo>
                  <a:lnTo>
                    <a:pt x="32004" y="2017776"/>
                  </a:lnTo>
                  <a:lnTo>
                    <a:pt x="32385" y="2034540"/>
                  </a:lnTo>
                  <a:lnTo>
                    <a:pt x="1333" y="2036254"/>
                  </a:lnTo>
                  <a:close/>
                  <a:moveTo>
                    <a:pt x="3851053" y="1930527"/>
                  </a:moveTo>
                  <a:lnTo>
                    <a:pt x="3819525" y="1930051"/>
                  </a:lnTo>
                  <a:lnTo>
                    <a:pt x="3819525" y="1925860"/>
                  </a:lnTo>
                  <a:cubicBezTo>
                    <a:pt x="3819525" y="1920716"/>
                    <a:pt x="3819525" y="1915382"/>
                    <a:pt x="3819525" y="1910143"/>
                  </a:cubicBezTo>
                  <a:lnTo>
                    <a:pt x="3819525" y="1909667"/>
                  </a:lnTo>
                  <a:lnTo>
                    <a:pt x="3851053" y="1909382"/>
                  </a:lnTo>
                  <a:lnTo>
                    <a:pt x="3851053" y="1912906"/>
                  </a:lnTo>
                  <a:cubicBezTo>
                    <a:pt x="3851053" y="1917192"/>
                    <a:pt x="3851053" y="1921574"/>
                    <a:pt x="3851053" y="1925765"/>
                  </a:cubicBezTo>
                  <a:lnTo>
                    <a:pt x="3851053" y="1930432"/>
                  </a:lnTo>
                  <a:close/>
                  <a:moveTo>
                    <a:pt x="31528" y="1845659"/>
                  </a:moveTo>
                  <a:lnTo>
                    <a:pt x="0" y="1844231"/>
                  </a:lnTo>
                  <a:lnTo>
                    <a:pt x="0" y="1843850"/>
                  </a:lnTo>
                  <a:cubicBezTo>
                    <a:pt x="286" y="1838516"/>
                    <a:pt x="571" y="1833182"/>
                    <a:pt x="762" y="1827752"/>
                  </a:cubicBezTo>
                  <a:lnTo>
                    <a:pt x="762" y="1827276"/>
                  </a:lnTo>
                  <a:lnTo>
                    <a:pt x="32385" y="1828895"/>
                  </a:lnTo>
                  <a:lnTo>
                    <a:pt x="32385" y="1829372"/>
                  </a:lnTo>
                  <a:cubicBezTo>
                    <a:pt x="32004" y="1834801"/>
                    <a:pt x="31813" y="1840040"/>
                    <a:pt x="31528" y="1845183"/>
                  </a:cubicBezTo>
                  <a:lnTo>
                    <a:pt x="31528" y="1845659"/>
                  </a:lnTo>
                  <a:close/>
                  <a:moveTo>
                    <a:pt x="3810286" y="1737741"/>
                  </a:moveTo>
                  <a:lnTo>
                    <a:pt x="3810286" y="1737169"/>
                  </a:lnTo>
                  <a:cubicBezTo>
                    <a:pt x="3809714" y="1732407"/>
                    <a:pt x="3809143" y="1726883"/>
                    <a:pt x="3808571" y="1721549"/>
                  </a:cubicBezTo>
                  <a:lnTo>
                    <a:pt x="3808571" y="1721072"/>
                  </a:lnTo>
                  <a:cubicBezTo>
                    <a:pt x="3808571" y="1721072"/>
                    <a:pt x="3839813" y="1717643"/>
                    <a:pt x="3839813" y="1717643"/>
                  </a:cubicBezTo>
                  <a:lnTo>
                    <a:pt x="3839813" y="1718119"/>
                  </a:lnTo>
                  <a:cubicBezTo>
                    <a:pt x="3840575" y="1723644"/>
                    <a:pt x="3841051" y="1728883"/>
                    <a:pt x="3841623" y="1734026"/>
                  </a:cubicBezTo>
                  <a:lnTo>
                    <a:pt x="3841147" y="1734693"/>
                  </a:lnTo>
                  <a:lnTo>
                    <a:pt x="3810286" y="1737741"/>
                  </a:lnTo>
                  <a:close/>
                  <a:moveTo>
                    <a:pt x="48673" y="1657636"/>
                  </a:moveTo>
                  <a:lnTo>
                    <a:pt x="17431" y="1653159"/>
                  </a:lnTo>
                  <a:lnTo>
                    <a:pt x="17431" y="1652683"/>
                  </a:lnTo>
                  <a:cubicBezTo>
                    <a:pt x="18288" y="1647444"/>
                    <a:pt x="19050" y="1642205"/>
                    <a:pt x="19812" y="1636871"/>
                  </a:cubicBezTo>
                  <a:lnTo>
                    <a:pt x="20288" y="1636490"/>
                  </a:lnTo>
                  <a:lnTo>
                    <a:pt x="51149" y="1641062"/>
                  </a:lnTo>
                  <a:lnTo>
                    <a:pt x="51149" y="1641539"/>
                  </a:lnTo>
                  <a:cubicBezTo>
                    <a:pt x="50387" y="1646110"/>
                    <a:pt x="49625" y="1651159"/>
                    <a:pt x="48768" y="1657160"/>
                  </a:cubicBezTo>
                  <a:lnTo>
                    <a:pt x="48768" y="1657636"/>
                  </a:lnTo>
                  <a:close/>
                  <a:moveTo>
                    <a:pt x="3782378" y="1551051"/>
                  </a:moveTo>
                  <a:lnTo>
                    <a:pt x="3782378" y="1550479"/>
                  </a:lnTo>
                  <a:cubicBezTo>
                    <a:pt x="3781235" y="1545336"/>
                    <a:pt x="3780187" y="1540288"/>
                    <a:pt x="3779044" y="1535049"/>
                  </a:cubicBezTo>
                  <a:lnTo>
                    <a:pt x="3779044" y="1534573"/>
                  </a:lnTo>
                  <a:cubicBezTo>
                    <a:pt x="3779044" y="1534573"/>
                    <a:pt x="3809810" y="1528096"/>
                    <a:pt x="3809810" y="1528096"/>
                  </a:cubicBezTo>
                  <a:lnTo>
                    <a:pt x="3809810" y="1528572"/>
                  </a:lnTo>
                  <a:cubicBezTo>
                    <a:pt x="3811048" y="1533716"/>
                    <a:pt x="3812096" y="1538954"/>
                    <a:pt x="3813048" y="1544288"/>
                  </a:cubicBezTo>
                  <a:lnTo>
                    <a:pt x="3813048" y="1544860"/>
                  </a:lnTo>
                  <a:cubicBezTo>
                    <a:pt x="3813048" y="1544860"/>
                    <a:pt x="3812762" y="1544860"/>
                    <a:pt x="3812762" y="1544860"/>
                  </a:cubicBezTo>
                  <a:lnTo>
                    <a:pt x="3782282" y="1550956"/>
                  </a:lnTo>
                  <a:close/>
                  <a:moveTo>
                    <a:pt x="84487" y="1472279"/>
                  </a:moveTo>
                  <a:lnTo>
                    <a:pt x="53912" y="1464659"/>
                  </a:lnTo>
                  <a:lnTo>
                    <a:pt x="53912" y="1464278"/>
                  </a:lnTo>
                  <a:cubicBezTo>
                    <a:pt x="55245" y="1459230"/>
                    <a:pt x="56579" y="1454182"/>
                    <a:pt x="57721" y="1449134"/>
                  </a:cubicBezTo>
                  <a:lnTo>
                    <a:pt x="57721" y="1449134"/>
                  </a:lnTo>
                  <a:lnTo>
                    <a:pt x="58007" y="1448181"/>
                  </a:lnTo>
                  <a:lnTo>
                    <a:pt x="58007" y="1448181"/>
                  </a:lnTo>
                  <a:cubicBezTo>
                    <a:pt x="58007" y="1448181"/>
                    <a:pt x="58769" y="1445704"/>
                    <a:pt x="58769" y="1445704"/>
                  </a:cubicBezTo>
                  <a:lnTo>
                    <a:pt x="58769" y="1448372"/>
                  </a:lnTo>
                  <a:lnTo>
                    <a:pt x="88583" y="1455992"/>
                  </a:lnTo>
                  <a:lnTo>
                    <a:pt x="88583" y="1456468"/>
                  </a:lnTo>
                  <a:cubicBezTo>
                    <a:pt x="87154" y="1461707"/>
                    <a:pt x="85820" y="1467041"/>
                    <a:pt x="84677" y="1471803"/>
                  </a:cubicBezTo>
                  <a:lnTo>
                    <a:pt x="84677" y="1472279"/>
                  </a:lnTo>
                  <a:close/>
                  <a:moveTo>
                    <a:pt x="3735991" y="1367981"/>
                  </a:moveTo>
                  <a:lnTo>
                    <a:pt x="3735800" y="1367409"/>
                  </a:lnTo>
                  <a:cubicBezTo>
                    <a:pt x="3734277" y="1362456"/>
                    <a:pt x="3732657" y="1357312"/>
                    <a:pt x="3731133" y="1352360"/>
                  </a:cubicBezTo>
                  <a:lnTo>
                    <a:pt x="3731133" y="1351883"/>
                  </a:lnTo>
                  <a:cubicBezTo>
                    <a:pt x="3731133" y="1351883"/>
                    <a:pt x="3761137" y="1342263"/>
                    <a:pt x="3761137" y="1342263"/>
                  </a:cubicBezTo>
                  <a:lnTo>
                    <a:pt x="3761327" y="1342739"/>
                  </a:lnTo>
                  <a:cubicBezTo>
                    <a:pt x="3763232" y="1348645"/>
                    <a:pt x="3764661" y="1353502"/>
                    <a:pt x="3765994" y="1357884"/>
                  </a:cubicBezTo>
                  <a:lnTo>
                    <a:pt x="3766185" y="1358551"/>
                  </a:lnTo>
                  <a:lnTo>
                    <a:pt x="3765804" y="1358836"/>
                  </a:lnTo>
                  <a:lnTo>
                    <a:pt x="3735991" y="1367981"/>
                  </a:lnTo>
                  <a:close/>
                  <a:moveTo>
                    <a:pt x="138684" y="1291304"/>
                  </a:moveTo>
                  <a:lnTo>
                    <a:pt x="108966" y="1280827"/>
                  </a:lnTo>
                  <a:lnTo>
                    <a:pt x="108966" y="1280351"/>
                  </a:lnTo>
                  <a:cubicBezTo>
                    <a:pt x="110871" y="1275302"/>
                    <a:pt x="112681" y="1270254"/>
                    <a:pt x="114491" y="1265206"/>
                  </a:cubicBezTo>
                  <a:lnTo>
                    <a:pt x="114491" y="1265206"/>
                  </a:lnTo>
                  <a:lnTo>
                    <a:pt x="115443" y="1261110"/>
                  </a:lnTo>
                  <a:lnTo>
                    <a:pt x="115443" y="1265015"/>
                  </a:lnTo>
                  <a:lnTo>
                    <a:pt x="144399" y="1275493"/>
                  </a:lnTo>
                  <a:lnTo>
                    <a:pt x="144209" y="1276445"/>
                  </a:lnTo>
                  <a:lnTo>
                    <a:pt x="144018" y="1276445"/>
                  </a:lnTo>
                  <a:cubicBezTo>
                    <a:pt x="142304" y="1281208"/>
                    <a:pt x="140589" y="1286066"/>
                    <a:pt x="138875" y="1290828"/>
                  </a:cubicBezTo>
                  <a:lnTo>
                    <a:pt x="138684" y="1291304"/>
                  </a:lnTo>
                  <a:close/>
                  <a:moveTo>
                    <a:pt x="3671221" y="1190435"/>
                  </a:moveTo>
                  <a:lnTo>
                    <a:pt x="3671221" y="1189863"/>
                  </a:lnTo>
                  <a:cubicBezTo>
                    <a:pt x="3669125" y="1185005"/>
                    <a:pt x="3667125" y="1180148"/>
                    <a:pt x="3665030" y="1175290"/>
                  </a:cubicBezTo>
                  <a:lnTo>
                    <a:pt x="3664839" y="1174909"/>
                  </a:lnTo>
                  <a:lnTo>
                    <a:pt x="3693795" y="1162336"/>
                  </a:lnTo>
                  <a:lnTo>
                    <a:pt x="3693985" y="1162812"/>
                  </a:lnTo>
                  <a:cubicBezTo>
                    <a:pt x="3696177" y="1167670"/>
                    <a:pt x="3698176" y="1172718"/>
                    <a:pt x="3700272" y="1177576"/>
                  </a:cubicBezTo>
                  <a:lnTo>
                    <a:pt x="3700463" y="1178052"/>
                  </a:lnTo>
                  <a:lnTo>
                    <a:pt x="3700082" y="1178338"/>
                  </a:lnTo>
                  <a:lnTo>
                    <a:pt x="3671221" y="1190435"/>
                  </a:lnTo>
                  <a:close/>
                  <a:moveTo>
                    <a:pt x="210693" y="1116806"/>
                  </a:moveTo>
                  <a:lnTo>
                    <a:pt x="182213" y="1103281"/>
                  </a:lnTo>
                  <a:lnTo>
                    <a:pt x="182404" y="1102900"/>
                  </a:lnTo>
                  <a:cubicBezTo>
                    <a:pt x="184595" y="1098328"/>
                    <a:pt x="186785" y="1093565"/>
                    <a:pt x="188976" y="1088993"/>
                  </a:cubicBezTo>
                  <a:lnTo>
                    <a:pt x="188976" y="1088993"/>
                  </a:lnTo>
                  <a:lnTo>
                    <a:pt x="189643" y="1088136"/>
                  </a:lnTo>
                  <a:lnTo>
                    <a:pt x="190024" y="1088136"/>
                  </a:lnTo>
                  <a:cubicBezTo>
                    <a:pt x="190024" y="1088136"/>
                    <a:pt x="218027" y="1101757"/>
                    <a:pt x="218027" y="1101757"/>
                  </a:cubicBezTo>
                  <a:lnTo>
                    <a:pt x="218027" y="1101947"/>
                  </a:lnTo>
                  <a:cubicBezTo>
                    <a:pt x="218027" y="1101947"/>
                    <a:pt x="218885" y="1103281"/>
                    <a:pt x="218885" y="1103281"/>
                  </a:cubicBezTo>
                  <a:lnTo>
                    <a:pt x="217551" y="1102709"/>
                  </a:lnTo>
                  <a:cubicBezTo>
                    <a:pt x="215360" y="1107186"/>
                    <a:pt x="213265" y="1111853"/>
                    <a:pt x="210979" y="1116425"/>
                  </a:cubicBezTo>
                  <a:lnTo>
                    <a:pt x="210788" y="1116806"/>
                  </a:lnTo>
                  <a:close/>
                  <a:moveTo>
                    <a:pt x="3589401" y="1020127"/>
                  </a:moveTo>
                  <a:lnTo>
                    <a:pt x="3589020" y="1019556"/>
                  </a:lnTo>
                  <a:lnTo>
                    <a:pt x="3589020" y="1019556"/>
                  </a:lnTo>
                  <a:cubicBezTo>
                    <a:pt x="3586448" y="1014984"/>
                    <a:pt x="3584067" y="1010317"/>
                    <a:pt x="3581495" y="1005840"/>
                  </a:cubicBezTo>
                  <a:lnTo>
                    <a:pt x="3581210" y="1005459"/>
                  </a:lnTo>
                  <a:lnTo>
                    <a:pt x="3608832" y="990029"/>
                  </a:lnTo>
                  <a:lnTo>
                    <a:pt x="3609023" y="990505"/>
                  </a:lnTo>
                  <a:cubicBezTo>
                    <a:pt x="3611975" y="995553"/>
                    <a:pt x="3614452" y="1000220"/>
                    <a:pt x="3616833" y="1004506"/>
                  </a:cubicBezTo>
                  <a:lnTo>
                    <a:pt x="3617309" y="1004983"/>
                  </a:lnTo>
                  <a:lnTo>
                    <a:pt x="3616642" y="1005268"/>
                  </a:lnTo>
                  <a:lnTo>
                    <a:pt x="3589401" y="1020127"/>
                  </a:lnTo>
                  <a:close/>
                  <a:moveTo>
                    <a:pt x="299847" y="950405"/>
                  </a:moveTo>
                  <a:lnTo>
                    <a:pt x="272796" y="934022"/>
                  </a:lnTo>
                  <a:lnTo>
                    <a:pt x="273082" y="933641"/>
                  </a:lnTo>
                  <a:cubicBezTo>
                    <a:pt x="275844" y="929164"/>
                    <a:pt x="278511" y="924497"/>
                    <a:pt x="281369" y="920020"/>
                  </a:cubicBezTo>
                  <a:lnTo>
                    <a:pt x="281750" y="919639"/>
                  </a:lnTo>
                  <a:lnTo>
                    <a:pt x="282131" y="919639"/>
                  </a:lnTo>
                  <a:cubicBezTo>
                    <a:pt x="282131" y="919639"/>
                    <a:pt x="308515" y="936022"/>
                    <a:pt x="308515" y="936022"/>
                  </a:cubicBezTo>
                  <a:lnTo>
                    <a:pt x="308324" y="936498"/>
                  </a:lnTo>
                  <a:cubicBezTo>
                    <a:pt x="305848" y="940403"/>
                    <a:pt x="303467" y="944404"/>
                    <a:pt x="301085" y="948404"/>
                  </a:cubicBezTo>
                  <a:lnTo>
                    <a:pt x="299847" y="950405"/>
                  </a:lnTo>
                  <a:close/>
                  <a:moveTo>
                    <a:pt x="3490722" y="858964"/>
                  </a:moveTo>
                  <a:lnTo>
                    <a:pt x="3490436" y="858488"/>
                  </a:lnTo>
                  <a:cubicBezTo>
                    <a:pt x="3487770" y="854583"/>
                    <a:pt x="3485007" y="850392"/>
                    <a:pt x="3481483" y="845534"/>
                  </a:cubicBezTo>
                  <a:lnTo>
                    <a:pt x="3481293" y="845058"/>
                  </a:lnTo>
                  <a:lnTo>
                    <a:pt x="3507105" y="827151"/>
                  </a:lnTo>
                  <a:lnTo>
                    <a:pt x="3507391" y="827532"/>
                  </a:lnTo>
                  <a:cubicBezTo>
                    <a:pt x="3510534" y="831818"/>
                    <a:pt x="3513487" y="836295"/>
                    <a:pt x="3516535" y="840676"/>
                  </a:cubicBezTo>
                  <a:lnTo>
                    <a:pt x="3517011" y="841438"/>
                  </a:lnTo>
                  <a:lnTo>
                    <a:pt x="3516345" y="841438"/>
                  </a:lnTo>
                  <a:cubicBezTo>
                    <a:pt x="3516345" y="841438"/>
                    <a:pt x="3490722" y="858964"/>
                    <a:pt x="3490722" y="858964"/>
                  </a:cubicBezTo>
                  <a:close/>
                  <a:moveTo>
                    <a:pt x="405194" y="793623"/>
                  </a:moveTo>
                  <a:lnTo>
                    <a:pt x="379952" y="774763"/>
                  </a:lnTo>
                  <a:lnTo>
                    <a:pt x="380238" y="774383"/>
                  </a:lnTo>
                  <a:cubicBezTo>
                    <a:pt x="383667" y="769620"/>
                    <a:pt x="386906" y="765429"/>
                    <a:pt x="389858" y="761619"/>
                  </a:cubicBezTo>
                  <a:lnTo>
                    <a:pt x="390144" y="761047"/>
                  </a:lnTo>
                  <a:lnTo>
                    <a:pt x="390620" y="761429"/>
                  </a:lnTo>
                  <a:lnTo>
                    <a:pt x="415290" y="780193"/>
                  </a:lnTo>
                  <a:lnTo>
                    <a:pt x="415100" y="780574"/>
                  </a:lnTo>
                  <a:lnTo>
                    <a:pt x="415100" y="781526"/>
                  </a:lnTo>
                  <a:lnTo>
                    <a:pt x="414623" y="781145"/>
                  </a:lnTo>
                  <a:cubicBezTo>
                    <a:pt x="411194" y="785622"/>
                    <a:pt x="408242" y="789527"/>
                    <a:pt x="405479" y="793242"/>
                  </a:cubicBezTo>
                  <a:lnTo>
                    <a:pt x="405194" y="793623"/>
                  </a:lnTo>
                  <a:close/>
                  <a:moveTo>
                    <a:pt x="3376708" y="708470"/>
                  </a:moveTo>
                  <a:lnTo>
                    <a:pt x="3376327" y="707993"/>
                  </a:lnTo>
                  <a:cubicBezTo>
                    <a:pt x="3372898" y="704088"/>
                    <a:pt x="3369564" y="699992"/>
                    <a:pt x="3366135" y="695992"/>
                  </a:cubicBezTo>
                  <a:lnTo>
                    <a:pt x="3365754" y="695706"/>
                  </a:lnTo>
                  <a:lnTo>
                    <a:pt x="3389852" y="675132"/>
                  </a:lnTo>
                  <a:lnTo>
                    <a:pt x="3390138" y="675513"/>
                  </a:lnTo>
                  <a:cubicBezTo>
                    <a:pt x="3393472" y="679323"/>
                    <a:pt x="3396806" y="683324"/>
                    <a:pt x="3400520" y="687705"/>
                  </a:cubicBezTo>
                  <a:lnTo>
                    <a:pt x="3400902" y="688086"/>
                  </a:lnTo>
                  <a:lnTo>
                    <a:pt x="3400616" y="688467"/>
                  </a:lnTo>
                  <a:lnTo>
                    <a:pt x="3376803" y="708470"/>
                  </a:lnTo>
                  <a:close/>
                  <a:moveTo>
                    <a:pt x="525494" y="648081"/>
                  </a:moveTo>
                  <a:lnTo>
                    <a:pt x="502158" y="626745"/>
                  </a:lnTo>
                  <a:lnTo>
                    <a:pt x="502444" y="626459"/>
                  </a:lnTo>
                  <a:cubicBezTo>
                    <a:pt x="506159" y="622554"/>
                    <a:pt x="509683" y="618554"/>
                    <a:pt x="513302" y="614648"/>
                  </a:cubicBezTo>
                  <a:lnTo>
                    <a:pt x="513588" y="614363"/>
                  </a:lnTo>
                  <a:lnTo>
                    <a:pt x="513969" y="614648"/>
                  </a:lnTo>
                  <a:lnTo>
                    <a:pt x="536829" y="635794"/>
                  </a:lnTo>
                  <a:lnTo>
                    <a:pt x="534638" y="638080"/>
                  </a:lnTo>
                  <a:cubicBezTo>
                    <a:pt x="531686" y="641318"/>
                    <a:pt x="528733" y="644557"/>
                    <a:pt x="525780" y="647891"/>
                  </a:cubicBezTo>
                  <a:lnTo>
                    <a:pt x="525399" y="648176"/>
                  </a:lnTo>
                  <a:close/>
                  <a:moveTo>
                    <a:pt x="3248216" y="569976"/>
                  </a:moveTo>
                  <a:lnTo>
                    <a:pt x="3247930" y="569595"/>
                  </a:lnTo>
                  <a:lnTo>
                    <a:pt x="3248216" y="569309"/>
                  </a:lnTo>
                  <a:lnTo>
                    <a:pt x="3247835" y="569500"/>
                  </a:lnTo>
                  <a:cubicBezTo>
                    <a:pt x="3244120" y="565880"/>
                    <a:pt x="3240310" y="562261"/>
                    <a:pt x="3236595" y="558641"/>
                  </a:cubicBezTo>
                  <a:lnTo>
                    <a:pt x="3236214" y="558260"/>
                  </a:lnTo>
                  <a:lnTo>
                    <a:pt x="3258122" y="535496"/>
                  </a:lnTo>
                  <a:lnTo>
                    <a:pt x="3258503" y="535781"/>
                  </a:lnTo>
                  <a:cubicBezTo>
                    <a:pt x="3262122" y="539401"/>
                    <a:pt x="3265932" y="543020"/>
                    <a:pt x="3269647" y="546545"/>
                  </a:cubicBezTo>
                  <a:lnTo>
                    <a:pt x="3269647" y="546545"/>
                  </a:lnTo>
                  <a:lnTo>
                    <a:pt x="3270790" y="547783"/>
                  </a:lnTo>
                  <a:lnTo>
                    <a:pt x="3269837" y="547783"/>
                  </a:lnTo>
                  <a:lnTo>
                    <a:pt x="3248216" y="569976"/>
                  </a:lnTo>
                  <a:close/>
                  <a:moveTo>
                    <a:pt x="659606" y="515112"/>
                  </a:moveTo>
                  <a:lnTo>
                    <a:pt x="638556" y="491585"/>
                  </a:lnTo>
                  <a:lnTo>
                    <a:pt x="638937" y="491204"/>
                  </a:lnTo>
                  <a:cubicBezTo>
                    <a:pt x="642842" y="487680"/>
                    <a:pt x="646843" y="484156"/>
                    <a:pt x="650843" y="480631"/>
                  </a:cubicBezTo>
                  <a:lnTo>
                    <a:pt x="651224" y="480346"/>
                  </a:lnTo>
                  <a:lnTo>
                    <a:pt x="651605" y="480631"/>
                  </a:lnTo>
                  <a:lnTo>
                    <a:pt x="672179" y="503968"/>
                  </a:lnTo>
                  <a:lnTo>
                    <a:pt x="668369" y="507301"/>
                  </a:lnTo>
                  <a:cubicBezTo>
                    <a:pt x="665512" y="509873"/>
                    <a:pt x="662845" y="512255"/>
                    <a:pt x="659987" y="514731"/>
                  </a:cubicBezTo>
                  <a:lnTo>
                    <a:pt x="659606" y="515112"/>
                  </a:lnTo>
                  <a:close/>
                  <a:moveTo>
                    <a:pt x="3106960" y="445103"/>
                  </a:moveTo>
                  <a:lnTo>
                    <a:pt x="3106198" y="444437"/>
                  </a:lnTo>
                  <a:cubicBezTo>
                    <a:pt x="3102674" y="441579"/>
                    <a:pt x="3098292" y="438150"/>
                    <a:pt x="3093911" y="434626"/>
                  </a:cubicBezTo>
                  <a:lnTo>
                    <a:pt x="3093530" y="434340"/>
                  </a:lnTo>
                  <a:lnTo>
                    <a:pt x="3113056" y="409575"/>
                  </a:lnTo>
                  <a:lnTo>
                    <a:pt x="3113437" y="409861"/>
                  </a:lnTo>
                  <a:cubicBezTo>
                    <a:pt x="3117437" y="413099"/>
                    <a:pt x="3121533" y="416242"/>
                    <a:pt x="3125534" y="419576"/>
                  </a:cubicBezTo>
                  <a:lnTo>
                    <a:pt x="3125534" y="419576"/>
                  </a:lnTo>
                  <a:cubicBezTo>
                    <a:pt x="3125534" y="419576"/>
                    <a:pt x="3126200" y="420148"/>
                    <a:pt x="3126200" y="420148"/>
                  </a:cubicBezTo>
                  <a:lnTo>
                    <a:pt x="3126200" y="420148"/>
                  </a:lnTo>
                  <a:lnTo>
                    <a:pt x="3126772" y="420624"/>
                  </a:lnTo>
                  <a:lnTo>
                    <a:pt x="3125820" y="420624"/>
                  </a:lnTo>
                  <a:cubicBezTo>
                    <a:pt x="3125820" y="420624"/>
                    <a:pt x="3106865" y="445103"/>
                    <a:pt x="3106865" y="445103"/>
                  </a:cubicBezTo>
                  <a:close/>
                  <a:moveTo>
                    <a:pt x="806291" y="396050"/>
                  </a:moveTo>
                  <a:lnTo>
                    <a:pt x="787622" y="370522"/>
                  </a:lnTo>
                  <a:lnTo>
                    <a:pt x="789051" y="369570"/>
                  </a:lnTo>
                  <a:cubicBezTo>
                    <a:pt x="792956" y="366617"/>
                    <a:pt x="797052" y="363760"/>
                    <a:pt x="800957" y="360807"/>
                  </a:cubicBezTo>
                  <a:lnTo>
                    <a:pt x="801434" y="360426"/>
                  </a:lnTo>
                  <a:lnTo>
                    <a:pt x="801719" y="360902"/>
                  </a:lnTo>
                  <a:lnTo>
                    <a:pt x="819912" y="386143"/>
                  </a:lnTo>
                  <a:lnTo>
                    <a:pt x="819436" y="386429"/>
                  </a:lnTo>
                  <a:cubicBezTo>
                    <a:pt x="815150" y="389572"/>
                    <a:pt x="810863" y="392621"/>
                    <a:pt x="806672" y="395764"/>
                  </a:cubicBezTo>
                  <a:lnTo>
                    <a:pt x="806291" y="396050"/>
                  </a:lnTo>
                  <a:close/>
                  <a:moveTo>
                    <a:pt x="2953512" y="334423"/>
                  </a:moveTo>
                  <a:lnTo>
                    <a:pt x="2953036" y="334042"/>
                  </a:lnTo>
                  <a:cubicBezTo>
                    <a:pt x="2948654" y="331184"/>
                    <a:pt x="2944178" y="328422"/>
                    <a:pt x="2939796" y="325564"/>
                  </a:cubicBezTo>
                  <a:lnTo>
                    <a:pt x="2939415" y="325279"/>
                  </a:lnTo>
                  <a:lnTo>
                    <a:pt x="2956274" y="298609"/>
                  </a:lnTo>
                  <a:lnTo>
                    <a:pt x="2956751" y="298895"/>
                  </a:lnTo>
                  <a:cubicBezTo>
                    <a:pt x="2961132" y="301752"/>
                    <a:pt x="2965704" y="304609"/>
                    <a:pt x="2970181" y="307562"/>
                  </a:cubicBezTo>
                  <a:lnTo>
                    <a:pt x="2971991" y="308420"/>
                  </a:lnTo>
                  <a:lnTo>
                    <a:pt x="2970181" y="308420"/>
                  </a:lnTo>
                  <a:lnTo>
                    <a:pt x="2953417" y="334423"/>
                  </a:lnTo>
                  <a:close/>
                  <a:moveTo>
                    <a:pt x="964025" y="292132"/>
                  </a:moveTo>
                  <a:lnTo>
                    <a:pt x="948023" y="264890"/>
                  </a:lnTo>
                  <a:lnTo>
                    <a:pt x="951643" y="262700"/>
                  </a:lnTo>
                  <a:cubicBezTo>
                    <a:pt x="955072" y="260604"/>
                    <a:pt x="958596" y="258699"/>
                    <a:pt x="962025" y="256604"/>
                  </a:cubicBezTo>
                  <a:lnTo>
                    <a:pt x="962025" y="255175"/>
                  </a:lnTo>
                  <a:lnTo>
                    <a:pt x="978503" y="283655"/>
                  </a:lnTo>
                  <a:lnTo>
                    <a:pt x="977932" y="283940"/>
                  </a:lnTo>
                  <a:cubicBezTo>
                    <a:pt x="973455" y="286607"/>
                    <a:pt x="968883" y="289179"/>
                    <a:pt x="964406" y="291846"/>
                  </a:cubicBezTo>
                  <a:lnTo>
                    <a:pt x="963930" y="292132"/>
                  </a:lnTo>
                  <a:close/>
                  <a:moveTo>
                    <a:pt x="2790158" y="239744"/>
                  </a:moveTo>
                  <a:lnTo>
                    <a:pt x="2789396" y="239363"/>
                  </a:lnTo>
                  <a:cubicBezTo>
                    <a:pt x="2784824" y="236982"/>
                    <a:pt x="2780157" y="234696"/>
                    <a:pt x="2775585" y="232315"/>
                  </a:cubicBezTo>
                  <a:lnTo>
                    <a:pt x="2775204" y="232124"/>
                  </a:lnTo>
                  <a:lnTo>
                    <a:pt x="2789396" y="203930"/>
                  </a:lnTo>
                  <a:lnTo>
                    <a:pt x="2789873" y="204121"/>
                  </a:lnTo>
                  <a:cubicBezTo>
                    <a:pt x="2793492" y="206026"/>
                    <a:pt x="2797207" y="207835"/>
                    <a:pt x="2800922" y="209741"/>
                  </a:cubicBezTo>
                  <a:lnTo>
                    <a:pt x="2803398" y="210979"/>
                  </a:lnTo>
                  <a:lnTo>
                    <a:pt x="2803398" y="210788"/>
                  </a:lnTo>
                  <a:lnTo>
                    <a:pt x="2804732" y="211360"/>
                  </a:lnTo>
                  <a:lnTo>
                    <a:pt x="2804351" y="212026"/>
                  </a:lnTo>
                  <a:lnTo>
                    <a:pt x="2790158" y="239744"/>
                  </a:lnTo>
                  <a:close/>
                  <a:moveTo>
                    <a:pt x="1131380" y="204502"/>
                  </a:moveTo>
                  <a:lnTo>
                    <a:pt x="1118140" y="175736"/>
                  </a:lnTo>
                  <a:lnTo>
                    <a:pt x="1118616" y="175546"/>
                  </a:lnTo>
                  <a:cubicBezTo>
                    <a:pt x="1123474" y="173260"/>
                    <a:pt x="1128331" y="171164"/>
                    <a:pt x="1133189" y="168878"/>
                  </a:cubicBezTo>
                  <a:lnTo>
                    <a:pt x="1133665" y="168688"/>
                  </a:lnTo>
                  <a:lnTo>
                    <a:pt x="1133951" y="169069"/>
                  </a:lnTo>
                  <a:lnTo>
                    <a:pt x="1146715" y="197453"/>
                  </a:lnTo>
                  <a:lnTo>
                    <a:pt x="1146143" y="197739"/>
                  </a:lnTo>
                  <a:cubicBezTo>
                    <a:pt x="1141667" y="199739"/>
                    <a:pt x="1136904" y="201835"/>
                    <a:pt x="1131856" y="204216"/>
                  </a:cubicBezTo>
                  <a:lnTo>
                    <a:pt x="1131380" y="204502"/>
                  </a:lnTo>
                  <a:close/>
                  <a:moveTo>
                    <a:pt x="1133380" y="169354"/>
                  </a:moveTo>
                  <a:lnTo>
                    <a:pt x="1132999" y="169545"/>
                  </a:lnTo>
                  <a:lnTo>
                    <a:pt x="1133380" y="169354"/>
                  </a:lnTo>
                  <a:close/>
                  <a:moveTo>
                    <a:pt x="2618232" y="161925"/>
                  </a:moveTo>
                  <a:lnTo>
                    <a:pt x="2617565" y="161639"/>
                  </a:lnTo>
                  <a:cubicBezTo>
                    <a:pt x="2613279" y="159925"/>
                    <a:pt x="2608898" y="158305"/>
                    <a:pt x="2604611" y="156591"/>
                  </a:cubicBezTo>
                  <a:lnTo>
                    <a:pt x="2602516" y="155734"/>
                  </a:lnTo>
                  <a:lnTo>
                    <a:pt x="2613755" y="126301"/>
                  </a:lnTo>
                  <a:lnTo>
                    <a:pt x="2614517" y="126587"/>
                  </a:lnTo>
                  <a:cubicBezTo>
                    <a:pt x="2619280" y="128397"/>
                    <a:pt x="2624042" y="130207"/>
                    <a:pt x="2628710" y="132017"/>
                  </a:cubicBezTo>
                  <a:lnTo>
                    <a:pt x="2628710" y="132017"/>
                  </a:lnTo>
                  <a:cubicBezTo>
                    <a:pt x="2628710" y="132017"/>
                    <a:pt x="2629472" y="132397"/>
                    <a:pt x="2629472" y="132397"/>
                  </a:cubicBezTo>
                  <a:lnTo>
                    <a:pt x="2629472" y="132397"/>
                  </a:lnTo>
                  <a:cubicBezTo>
                    <a:pt x="2629472" y="132397"/>
                    <a:pt x="2629472" y="132874"/>
                    <a:pt x="2629472" y="132874"/>
                  </a:cubicBezTo>
                  <a:lnTo>
                    <a:pt x="2618232" y="161925"/>
                  </a:lnTo>
                  <a:close/>
                  <a:moveTo>
                    <a:pt x="1306639" y="133921"/>
                  </a:moveTo>
                  <a:lnTo>
                    <a:pt x="1296448" y="104013"/>
                  </a:lnTo>
                  <a:lnTo>
                    <a:pt x="1296924" y="104013"/>
                  </a:lnTo>
                  <a:cubicBezTo>
                    <a:pt x="1301877" y="102108"/>
                    <a:pt x="1306925" y="100489"/>
                    <a:pt x="1311878" y="98774"/>
                  </a:cubicBezTo>
                  <a:lnTo>
                    <a:pt x="1312355" y="98774"/>
                  </a:lnTo>
                  <a:cubicBezTo>
                    <a:pt x="1312355" y="98774"/>
                    <a:pt x="1316069" y="98679"/>
                    <a:pt x="1316069" y="98679"/>
                  </a:cubicBezTo>
                  <a:lnTo>
                    <a:pt x="1312926" y="99536"/>
                  </a:lnTo>
                  <a:lnTo>
                    <a:pt x="1322642" y="128492"/>
                  </a:lnTo>
                  <a:lnTo>
                    <a:pt x="1322070" y="128683"/>
                  </a:lnTo>
                  <a:cubicBezTo>
                    <a:pt x="1317117" y="130397"/>
                    <a:pt x="1312069" y="132017"/>
                    <a:pt x="1307116" y="133731"/>
                  </a:cubicBezTo>
                  <a:lnTo>
                    <a:pt x="1306639" y="133921"/>
                  </a:lnTo>
                  <a:close/>
                  <a:moveTo>
                    <a:pt x="2439162" y="101632"/>
                  </a:moveTo>
                  <a:lnTo>
                    <a:pt x="2439162" y="101632"/>
                  </a:lnTo>
                  <a:lnTo>
                    <a:pt x="2438591" y="101441"/>
                  </a:lnTo>
                  <a:cubicBezTo>
                    <a:pt x="2433542" y="100013"/>
                    <a:pt x="2428494" y="98584"/>
                    <a:pt x="2423351" y="97250"/>
                  </a:cubicBezTo>
                  <a:lnTo>
                    <a:pt x="2422874" y="97250"/>
                  </a:lnTo>
                  <a:cubicBezTo>
                    <a:pt x="2422874" y="97250"/>
                    <a:pt x="2431256" y="66770"/>
                    <a:pt x="2431256" y="66770"/>
                  </a:cubicBezTo>
                  <a:lnTo>
                    <a:pt x="2431733" y="66770"/>
                  </a:lnTo>
                  <a:cubicBezTo>
                    <a:pt x="2436590" y="68199"/>
                    <a:pt x="2441448" y="69628"/>
                    <a:pt x="2446306" y="70866"/>
                  </a:cubicBezTo>
                  <a:lnTo>
                    <a:pt x="2451164" y="72009"/>
                  </a:lnTo>
                  <a:lnTo>
                    <a:pt x="2447449" y="72009"/>
                  </a:lnTo>
                  <a:cubicBezTo>
                    <a:pt x="2447449" y="72009"/>
                    <a:pt x="2439162" y="101727"/>
                    <a:pt x="2439162" y="101727"/>
                  </a:cubicBezTo>
                  <a:close/>
                  <a:moveTo>
                    <a:pt x="1488091" y="81439"/>
                  </a:moveTo>
                  <a:lnTo>
                    <a:pt x="1480852" y="50768"/>
                  </a:lnTo>
                  <a:lnTo>
                    <a:pt x="1481328" y="50768"/>
                  </a:lnTo>
                  <a:cubicBezTo>
                    <a:pt x="1486472" y="49339"/>
                    <a:pt x="1491234" y="48292"/>
                    <a:pt x="1495615" y="47244"/>
                  </a:cubicBezTo>
                  <a:lnTo>
                    <a:pt x="1495615" y="47244"/>
                  </a:lnTo>
                  <a:lnTo>
                    <a:pt x="1497425" y="46863"/>
                  </a:lnTo>
                  <a:lnTo>
                    <a:pt x="1497616" y="47339"/>
                  </a:lnTo>
                  <a:lnTo>
                    <a:pt x="1504474" y="77629"/>
                  </a:lnTo>
                  <a:lnTo>
                    <a:pt x="1504379" y="77629"/>
                  </a:lnTo>
                  <a:cubicBezTo>
                    <a:pt x="1504379" y="77629"/>
                    <a:pt x="1503617" y="78010"/>
                    <a:pt x="1503617" y="78010"/>
                  </a:cubicBezTo>
                  <a:lnTo>
                    <a:pt x="1503617" y="78010"/>
                  </a:lnTo>
                  <a:cubicBezTo>
                    <a:pt x="1498759" y="79058"/>
                    <a:pt x="1493711" y="80200"/>
                    <a:pt x="1488853" y="81343"/>
                  </a:cubicBezTo>
                  <a:lnTo>
                    <a:pt x="1488186" y="81534"/>
                  </a:lnTo>
                  <a:close/>
                  <a:moveTo>
                    <a:pt x="2254949" y="59626"/>
                  </a:moveTo>
                  <a:lnTo>
                    <a:pt x="2254091" y="59436"/>
                  </a:lnTo>
                  <a:cubicBezTo>
                    <a:pt x="2249138" y="58579"/>
                    <a:pt x="2243995" y="57721"/>
                    <a:pt x="2238947" y="56864"/>
                  </a:cubicBezTo>
                  <a:lnTo>
                    <a:pt x="2238470" y="56864"/>
                  </a:lnTo>
                  <a:cubicBezTo>
                    <a:pt x="2238470" y="56864"/>
                    <a:pt x="2243614" y="25622"/>
                    <a:pt x="2243614" y="25622"/>
                  </a:cubicBezTo>
                  <a:lnTo>
                    <a:pt x="2244090" y="25622"/>
                  </a:lnTo>
                  <a:cubicBezTo>
                    <a:pt x="2249329" y="26575"/>
                    <a:pt x="2254568" y="27527"/>
                    <a:pt x="2259902" y="28480"/>
                  </a:cubicBezTo>
                  <a:lnTo>
                    <a:pt x="2260378" y="28480"/>
                  </a:lnTo>
                  <a:cubicBezTo>
                    <a:pt x="2260378" y="28480"/>
                    <a:pt x="2254949" y="59626"/>
                    <a:pt x="2254949" y="59626"/>
                  </a:cubicBezTo>
                  <a:close/>
                  <a:moveTo>
                    <a:pt x="1673828" y="47339"/>
                  </a:moveTo>
                  <a:lnTo>
                    <a:pt x="1669733" y="16097"/>
                  </a:lnTo>
                  <a:lnTo>
                    <a:pt x="1670209" y="16097"/>
                  </a:lnTo>
                  <a:cubicBezTo>
                    <a:pt x="1674781" y="15430"/>
                    <a:pt x="1679734" y="14764"/>
                    <a:pt x="1685735" y="14002"/>
                  </a:cubicBezTo>
                  <a:lnTo>
                    <a:pt x="1685735" y="13335"/>
                  </a:lnTo>
                  <a:lnTo>
                    <a:pt x="1686401" y="13906"/>
                  </a:lnTo>
                  <a:lnTo>
                    <a:pt x="1686592" y="13906"/>
                  </a:lnTo>
                  <a:lnTo>
                    <a:pt x="1686782" y="14383"/>
                  </a:lnTo>
                  <a:lnTo>
                    <a:pt x="1690592" y="45244"/>
                  </a:lnTo>
                  <a:lnTo>
                    <a:pt x="1690021" y="45244"/>
                  </a:lnTo>
                  <a:cubicBezTo>
                    <a:pt x="1684306" y="46006"/>
                    <a:pt x="1678686" y="46768"/>
                    <a:pt x="1674305" y="47339"/>
                  </a:cubicBezTo>
                  <a:lnTo>
                    <a:pt x="1673828" y="47339"/>
                  </a:lnTo>
                  <a:close/>
                  <a:moveTo>
                    <a:pt x="2067592" y="36290"/>
                  </a:moveTo>
                  <a:lnTo>
                    <a:pt x="2067115" y="36290"/>
                  </a:lnTo>
                  <a:cubicBezTo>
                    <a:pt x="2061877" y="35814"/>
                    <a:pt x="2056733" y="35433"/>
                    <a:pt x="2051399" y="35147"/>
                  </a:cubicBezTo>
                  <a:lnTo>
                    <a:pt x="2050923" y="35147"/>
                  </a:lnTo>
                  <a:cubicBezTo>
                    <a:pt x="2050923" y="35147"/>
                    <a:pt x="2053019" y="3620"/>
                    <a:pt x="2053019" y="3620"/>
                  </a:cubicBezTo>
                  <a:lnTo>
                    <a:pt x="2053495" y="3620"/>
                  </a:lnTo>
                  <a:cubicBezTo>
                    <a:pt x="2058829" y="4000"/>
                    <a:pt x="2064163" y="4381"/>
                    <a:pt x="2069497" y="4763"/>
                  </a:cubicBezTo>
                  <a:lnTo>
                    <a:pt x="2069973" y="4763"/>
                  </a:lnTo>
                  <a:lnTo>
                    <a:pt x="2069973" y="5334"/>
                  </a:lnTo>
                  <a:lnTo>
                    <a:pt x="2067592" y="36290"/>
                  </a:lnTo>
                  <a:close/>
                  <a:moveTo>
                    <a:pt x="1862042" y="32004"/>
                  </a:moveTo>
                  <a:lnTo>
                    <a:pt x="1860995" y="476"/>
                  </a:lnTo>
                  <a:lnTo>
                    <a:pt x="1861471" y="476"/>
                  </a:lnTo>
                  <a:cubicBezTo>
                    <a:pt x="1866805" y="286"/>
                    <a:pt x="1872139" y="95"/>
                    <a:pt x="1877568" y="0"/>
                  </a:cubicBezTo>
                  <a:lnTo>
                    <a:pt x="1878044" y="0"/>
                  </a:lnTo>
                  <a:lnTo>
                    <a:pt x="1878806" y="31528"/>
                  </a:lnTo>
                  <a:lnTo>
                    <a:pt x="1878330" y="31528"/>
                  </a:lnTo>
                  <a:cubicBezTo>
                    <a:pt x="1872520" y="31718"/>
                    <a:pt x="1867376" y="31813"/>
                    <a:pt x="1862519" y="32004"/>
                  </a:cubicBezTo>
                  <a:lnTo>
                    <a:pt x="1862042" y="320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4" name="Google Shape;388;g273f044043e_0_479">
              <a:extLst>
                <a:ext uri="{FF2B5EF4-FFF2-40B4-BE49-F238E27FC236}">
                  <a16:creationId xmlns:a16="http://schemas.microsoft.com/office/drawing/2014/main" id="{56579FF4-1CA0-1770-A87B-3E74F54F856D}"/>
                </a:ext>
              </a:extLst>
            </p:cNvPr>
            <p:cNvSpPr/>
            <p:nvPr/>
          </p:nvSpPr>
          <p:spPr>
            <a:xfrm>
              <a:off x="8564689" y="5139356"/>
              <a:ext cx="3140" cy="24786"/>
            </a:xfrm>
            <a:custGeom>
              <a:avLst/>
              <a:gdLst/>
              <a:ahLst/>
              <a:cxnLst/>
              <a:rect l="l" t="t" r="r" b="b"/>
              <a:pathLst>
                <a:path w="8001" h="63150" extrusionOk="0">
                  <a:moveTo>
                    <a:pt x="286" y="63151"/>
                  </a:moveTo>
                  <a:lnTo>
                    <a:pt x="0" y="0"/>
                  </a:lnTo>
                  <a:lnTo>
                    <a:pt x="8001" y="0"/>
                  </a:lnTo>
                  <a:lnTo>
                    <a:pt x="8001" y="63151"/>
                  </a:lnTo>
                  <a:lnTo>
                    <a:pt x="286" y="6315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5" name="Google Shape;389;g273f044043e_0_479">
              <a:extLst>
                <a:ext uri="{FF2B5EF4-FFF2-40B4-BE49-F238E27FC236}">
                  <a16:creationId xmlns:a16="http://schemas.microsoft.com/office/drawing/2014/main" id="{94808262-A525-8F11-B39A-FADE641BC7C0}"/>
                </a:ext>
              </a:extLst>
            </p:cNvPr>
            <p:cNvSpPr/>
            <p:nvPr/>
          </p:nvSpPr>
          <p:spPr>
            <a:xfrm>
              <a:off x="8551614" y="5139580"/>
              <a:ext cx="1533" cy="24786"/>
            </a:xfrm>
            <a:custGeom>
              <a:avLst/>
              <a:gdLst/>
              <a:ahLst/>
              <a:cxnLst/>
              <a:rect l="l" t="t" r="r" b="b"/>
              <a:pathLst>
                <a:path w="3905" h="63150" extrusionOk="0">
                  <a:moveTo>
                    <a:pt x="2953" y="63151"/>
                  </a:moveTo>
                  <a:lnTo>
                    <a:pt x="2858" y="62579"/>
                  </a:lnTo>
                  <a:lnTo>
                    <a:pt x="0" y="0"/>
                  </a:lnTo>
                  <a:lnTo>
                    <a:pt x="1048" y="476"/>
                  </a:lnTo>
                  <a:lnTo>
                    <a:pt x="3905" y="62960"/>
                  </a:lnTo>
                  <a:lnTo>
                    <a:pt x="2953" y="6315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6" name="Google Shape;390;g273f044043e_0_479">
              <a:extLst>
                <a:ext uri="{FF2B5EF4-FFF2-40B4-BE49-F238E27FC236}">
                  <a16:creationId xmlns:a16="http://schemas.microsoft.com/office/drawing/2014/main" id="{83E35A8A-8907-2491-0B9D-2A75AB76DD00}"/>
                </a:ext>
              </a:extLst>
            </p:cNvPr>
            <p:cNvSpPr/>
            <p:nvPr/>
          </p:nvSpPr>
          <p:spPr>
            <a:xfrm>
              <a:off x="7960810" y="5139543"/>
              <a:ext cx="1214696" cy="1214808"/>
            </a:xfrm>
            <a:custGeom>
              <a:avLst/>
              <a:gdLst/>
              <a:ahLst/>
              <a:cxnLst/>
              <a:rect l="l" t="t" r="r" b="b"/>
              <a:pathLst>
                <a:path w="3094768" h="3095053" extrusionOk="0">
                  <a:moveTo>
                    <a:pt x="1554194" y="3095054"/>
                  </a:moveTo>
                  <a:lnTo>
                    <a:pt x="1554194" y="3093911"/>
                  </a:lnTo>
                  <a:lnTo>
                    <a:pt x="1553909" y="3031236"/>
                  </a:lnTo>
                  <a:lnTo>
                    <a:pt x="1554385" y="3031236"/>
                  </a:lnTo>
                  <a:cubicBezTo>
                    <a:pt x="1559909" y="3031236"/>
                    <a:pt x="1564958" y="3031236"/>
                    <a:pt x="1569911" y="3031046"/>
                  </a:cubicBezTo>
                  <a:lnTo>
                    <a:pt x="1570387" y="3031046"/>
                  </a:lnTo>
                  <a:lnTo>
                    <a:pt x="1571339" y="3094196"/>
                  </a:lnTo>
                  <a:lnTo>
                    <a:pt x="1570863" y="3094196"/>
                  </a:lnTo>
                  <a:cubicBezTo>
                    <a:pt x="1566482" y="3094196"/>
                    <a:pt x="1560671" y="3094387"/>
                    <a:pt x="1554861" y="3094387"/>
                  </a:cubicBezTo>
                  <a:lnTo>
                    <a:pt x="1554194" y="3095054"/>
                  </a:lnTo>
                  <a:close/>
                  <a:moveTo>
                    <a:pt x="1523048" y="3094196"/>
                  </a:moveTo>
                  <a:lnTo>
                    <a:pt x="1522571" y="3094196"/>
                  </a:lnTo>
                  <a:cubicBezTo>
                    <a:pt x="1517523" y="3094196"/>
                    <a:pt x="1512189" y="3094006"/>
                    <a:pt x="1506569" y="3093815"/>
                  </a:cubicBezTo>
                  <a:lnTo>
                    <a:pt x="1505998" y="3094101"/>
                  </a:lnTo>
                  <a:lnTo>
                    <a:pt x="1505998" y="3093339"/>
                  </a:lnTo>
                  <a:cubicBezTo>
                    <a:pt x="1505998" y="3093339"/>
                    <a:pt x="1507712" y="3030665"/>
                    <a:pt x="1507712" y="3030665"/>
                  </a:cubicBezTo>
                  <a:lnTo>
                    <a:pt x="1508570" y="3030665"/>
                  </a:lnTo>
                  <a:cubicBezTo>
                    <a:pt x="1513523" y="3030855"/>
                    <a:pt x="1518476" y="3030950"/>
                    <a:pt x="1523619" y="3031046"/>
                  </a:cubicBezTo>
                  <a:lnTo>
                    <a:pt x="1524095" y="3031046"/>
                  </a:lnTo>
                  <a:lnTo>
                    <a:pt x="1523048" y="3094196"/>
                  </a:lnTo>
                  <a:close/>
                  <a:moveTo>
                    <a:pt x="1602962" y="3093434"/>
                  </a:moveTo>
                  <a:lnTo>
                    <a:pt x="1602391" y="3092958"/>
                  </a:lnTo>
                  <a:lnTo>
                    <a:pt x="1600200" y="3030284"/>
                  </a:lnTo>
                  <a:lnTo>
                    <a:pt x="1600772" y="3030284"/>
                  </a:lnTo>
                  <a:cubicBezTo>
                    <a:pt x="1605915" y="3030093"/>
                    <a:pt x="1610963" y="3029903"/>
                    <a:pt x="1616202" y="3029617"/>
                  </a:cubicBezTo>
                  <a:lnTo>
                    <a:pt x="1616678" y="3029617"/>
                  </a:lnTo>
                  <a:lnTo>
                    <a:pt x="1619536" y="3092768"/>
                  </a:lnTo>
                  <a:lnTo>
                    <a:pt x="1616202" y="3092768"/>
                  </a:lnTo>
                  <a:cubicBezTo>
                    <a:pt x="1611821" y="3093053"/>
                    <a:pt x="1607439" y="3093244"/>
                    <a:pt x="1603058" y="3093434"/>
                  </a:cubicBezTo>
                  <a:lnTo>
                    <a:pt x="1603058" y="3093434"/>
                  </a:lnTo>
                  <a:close/>
                  <a:moveTo>
                    <a:pt x="1474851" y="3092672"/>
                  </a:moveTo>
                  <a:lnTo>
                    <a:pt x="1474375" y="3092672"/>
                  </a:lnTo>
                  <a:cubicBezTo>
                    <a:pt x="1469708" y="3092482"/>
                    <a:pt x="1464659" y="3092196"/>
                    <a:pt x="1458278" y="3091815"/>
                  </a:cubicBezTo>
                  <a:lnTo>
                    <a:pt x="1457706" y="3091339"/>
                  </a:lnTo>
                  <a:lnTo>
                    <a:pt x="1461707" y="3028760"/>
                  </a:lnTo>
                  <a:cubicBezTo>
                    <a:pt x="1466945" y="3029045"/>
                    <a:pt x="1472089" y="3029331"/>
                    <a:pt x="1477232" y="3029522"/>
                  </a:cubicBezTo>
                  <a:lnTo>
                    <a:pt x="1477709" y="3029522"/>
                  </a:lnTo>
                  <a:cubicBezTo>
                    <a:pt x="1477709" y="3029522"/>
                    <a:pt x="1474756" y="3092672"/>
                    <a:pt x="1474756" y="3092672"/>
                  </a:cubicBezTo>
                  <a:close/>
                  <a:moveTo>
                    <a:pt x="1651064" y="3090958"/>
                  </a:moveTo>
                  <a:lnTo>
                    <a:pt x="1650587" y="3090482"/>
                  </a:lnTo>
                  <a:lnTo>
                    <a:pt x="1646587" y="3027903"/>
                  </a:lnTo>
                  <a:lnTo>
                    <a:pt x="1647063" y="3027903"/>
                  </a:lnTo>
                  <a:cubicBezTo>
                    <a:pt x="1651921" y="3027617"/>
                    <a:pt x="1656969" y="3027236"/>
                    <a:pt x="1662589" y="3026759"/>
                  </a:cubicBezTo>
                  <a:lnTo>
                    <a:pt x="1663065" y="3026759"/>
                  </a:lnTo>
                  <a:lnTo>
                    <a:pt x="1667828" y="3089720"/>
                  </a:lnTo>
                  <a:lnTo>
                    <a:pt x="1667066" y="3089720"/>
                  </a:lnTo>
                  <a:cubicBezTo>
                    <a:pt x="1662018" y="3090196"/>
                    <a:pt x="1656874" y="3090577"/>
                    <a:pt x="1651635" y="3090863"/>
                  </a:cubicBezTo>
                  <a:lnTo>
                    <a:pt x="1651064" y="3090863"/>
                  </a:lnTo>
                  <a:close/>
                  <a:moveTo>
                    <a:pt x="1426655" y="3089624"/>
                  </a:moveTo>
                  <a:lnTo>
                    <a:pt x="1426178" y="3089624"/>
                  </a:lnTo>
                  <a:cubicBezTo>
                    <a:pt x="1420844" y="3089148"/>
                    <a:pt x="1415510" y="3088767"/>
                    <a:pt x="1410081" y="3088291"/>
                  </a:cubicBezTo>
                  <a:lnTo>
                    <a:pt x="1409414" y="3088291"/>
                  </a:lnTo>
                  <a:lnTo>
                    <a:pt x="1409414" y="3087720"/>
                  </a:lnTo>
                  <a:cubicBezTo>
                    <a:pt x="1409414" y="3087720"/>
                    <a:pt x="1415034" y="3024569"/>
                    <a:pt x="1415034" y="3024569"/>
                  </a:cubicBezTo>
                  <a:lnTo>
                    <a:pt x="1415510" y="3025140"/>
                  </a:lnTo>
                  <a:lnTo>
                    <a:pt x="1416177" y="3024569"/>
                  </a:lnTo>
                  <a:lnTo>
                    <a:pt x="1416177" y="3025426"/>
                  </a:lnTo>
                  <a:cubicBezTo>
                    <a:pt x="1421035" y="3025807"/>
                    <a:pt x="1426083" y="3026188"/>
                    <a:pt x="1431036" y="3026569"/>
                  </a:cubicBezTo>
                  <a:lnTo>
                    <a:pt x="1431512" y="3026569"/>
                  </a:lnTo>
                  <a:cubicBezTo>
                    <a:pt x="1431512" y="3026569"/>
                    <a:pt x="1426655" y="3089624"/>
                    <a:pt x="1426655" y="3089624"/>
                  </a:cubicBezTo>
                  <a:close/>
                  <a:moveTo>
                    <a:pt x="1698974" y="3087338"/>
                  </a:moveTo>
                  <a:lnTo>
                    <a:pt x="1698974" y="3087053"/>
                  </a:lnTo>
                  <a:lnTo>
                    <a:pt x="1698974" y="3087053"/>
                  </a:lnTo>
                  <a:lnTo>
                    <a:pt x="1698784" y="3086577"/>
                  </a:lnTo>
                  <a:lnTo>
                    <a:pt x="1692783" y="3024092"/>
                  </a:lnTo>
                  <a:lnTo>
                    <a:pt x="1693355" y="3024092"/>
                  </a:lnTo>
                  <a:cubicBezTo>
                    <a:pt x="1698212" y="3023616"/>
                    <a:pt x="1703546" y="3023045"/>
                    <a:pt x="1708690" y="3022473"/>
                  </a:cubicBezTo>
                  <a:lnTo>
                    <a:pt x="1709166" y="3022473"/>
                  </a:lnTo>
                  <a:lnTo>
                    <a:pt x="1709166" y="3022949"/>
                  </a:lnTo>
                  <a:cubicBezTo>
                    <a:pt x="1709166" y="3022949"/>
                    <a:pt x="1715929" y="3085243"/>
                    <a:pt x="1715929" y="3085243"/>
                  </a:cubicBezTo>
                  <a:lnTo>
                    <a:pt x="1715548" y="3085243"/>
                  </a:lnTo>
                  <a:cubicBezTo>
                    <a:pt x="1709261" y="3086005"/>
                    <a:pt x="1704213" y="3086481"/>
                    <a:pt x="1699546" y="3086957"/>
                  </a:cubicBezTo>
                  <a:lnTo>
                    <a:pt x="1699070" y="3087338"/>
                  </a:lnTo>
                  <a:close/>
                  <a:moveTo>
                    <a:pt x="1378553" y="3085148"/>
                  </a:moveTo>
                  <a:lnTo>
                    <a:pt x="1378077" y="3085148"/>
                  </a:lnTo>
                  <a:cubicBezTo>
                    <a:pt x="1372362" y="3084386"/>
                    <a:pt x="1367123" y="3083814"/>
                    <a:pt x="1362075" y="3083243"/>
                  </a:cubicBezTo>
                  <a:lnTo>
                    <a:pt x="1361504" y="3082957"/>
                  </a:lnTo>
                  <a:lnTo>
                    <a:pt x="1361504" y="3082671"/>
                  </a:lnTo>
                  <a:cubicBezTo>
                    <a:pt x="1361504" y="3082671"/>
                    <a:pt x="1369028" y="3020378"/>
                    <a:pt x="1369028" y="3020378"/>
                  </a:cubicBezTo>
                  <a:lnTo>
                    <a:pt x="1369600" y="3020378"/>
                  </a:lnTo>
                  <a:cubicBezTo>
                    <a:pt x="1373601" y="3020949"/>
                    <a:pt x="1377696" y="3021425"/>
                    <a:pt x="1381792" y="3021902"/>
                  </a:cubicBezTo>
                  <a:lnTo>
                    <a:pt x="1385316" y="3022283"/>
                  </a:lnTo>
                  <a:lnTo>
                    <a:pt x="1385316" y="3022759"/>
                  </a:lnTo>
                  <a:cubicBezTo>
                    <a:pt x="1385316" y="3022759"/>
                    <a:pt x="1378458" y="3085148"/>
                    <a:pt x="1378458" y="3085148"/>
                  </a:cubicBezTo>
                  <a:close/>
                  <a:moveTo>
                    <a:pt x="1747266" y="3081623"/>
                  </a:moveTo>
                  <a:lnTo>
                    <a:pt x="1746695" y="3081147"/>
                  </a:lnTo>
                  <a:lnTo>
                    <a:pt x="1738694" y="3018949"/>
                  </a:lnTo>
                  <a:lnTo>
                    <a:pt x="1739075" y="3018949"/>
                  </a:lnTo>
                  <a:cubicBezTo>
                    <a:pt x="1739075" y="3018949"/>
                    <a:pt x="1739265" y="3018949"/>
                    <a:pt x="1739360" y="3018949"/>
                  </a:cubicBezTo>
                  <a:cubicBezTo>
                    <a:pt x="1744409" y="3018282"/>
                    <a:pt x="1749552" y="3017615"/>
                    <a:pt x="1754601" y="3016949"/>
                  </a:cubicBezTo>
                  <a:lnTo>
                    <a:pt x="1755077" y="3016949"/>
                  </a:lnTo>
                  <a:cubicBezTo>
                    <a:pt x="1755077" y="3016949"/>
                    <a:pt x="1763839" y="3079433"/>
                    <a:pt x="1763839" y="3079433"/>
                  </a:cubicBezTo>
                  <a:lnTo>
                    <a:pt x="1761363" y="3079814"/>
                  </a:lnTo>
                  <a:cubicBezTo>
                    <a:pt x="1756696" y="3080385"/>
                    <a:pt x="1752029" y="3081052"/>
                    <a:pt x="1747361" y="3081719"/>
                  </a:cubicBezTo>
                  <a:lnTo>
                    <a:pt x="1747361" y="3081719"/>
                  </a:lnTo>
                  <a:close/>
                  <a:moveTo>
                    <a:pt x="1330643" y="3079147"/>
                  </a:moveTo>
                  <a:lnTo>
                    <a:pt x="1330166" y="3079147"/>
                  </a:lnTo>
                  <a:cubicBezTo>
                    <a:pt x="1324832" y="3078290"/>
                    <a:pt x="1319498" y="3077528"/>
                    <a:pt x="1314164" y="3076766"/>
                  </a:cubicBezTo>
                  <a:lnTo>
                    <a:pt x="1313688" y="3076575"/>
                  </a:lnTo>
                  <a:lnTo>
                    <a:pt x="1313688" y="3076194"/>
                  </a:lnTo>
                  <a:lnTo>
                    <a:pt x="1323689" y="3014282"/>
                  </a:lnTo>
                  <a:cubicBezTo>
                    <a:pt x="1328738" y="3015044"/>
                    <a:pt x="1333786" y="3015806"/>
                    <a:pt x="1339025" y="3016568"/>
                  </a:cubicBezTo>
                  <a:lnTo>
                    <a:pt x="1339501" y="3016568"/>
                  </a:lnTo>
                  <a:lnTo>
                    <a:pt x="1330643" y="3079147"/>
                  </a:lnTo>
                  <a:close/>
                  <a:moveTo>
                    <a:pt x="1795082" y="3074670"/>
                  </a:moveTo>
                  <a:lnTo>
                    <a:pt x="1794510" y="3074289"/>
                  </a:lnTo>
                  <a:lnTo>
                    <a:pt x="1784604" y="3012281"/>
                  </a:lnTo>
                  <a:lnTo>
                    <a:pt x="1785176" y="3012281"/>
                  </a:lnTo>
                  <a:cubicBezTo>
                    <a:pt x="1789557" y="3011615"/>
                    <a:pt x="1794320" y="3010757"/>
                    <a:pt x="1800416" y="3009710"/>
                  </a:cubicBezTo>
                  <a:lnTo>
                    <a:pt x="1800892" y="3009710"/>
                  </a:lnTo>
                  <a:cubicBezTo>
                    <a:pt x="1800892" y="3009710"/>
                    <a:pt x="1800987" y="3010091"/>
                    <a:pt x="1800987" y="3010091"/>
                  </a:cubicBezTo>
                  <a:lnTo>
                    <a:pt x="1811560" y="3071908"/>
                  </a:lnTo>
                  <a:lnTo>
                    <a:pt x="1811084" y="3071908"/>
                  </a:lnTo>
                  <a:cubicBezTo>
                    <a:pt x="1807083" y="3072670"/>
                    <a:pt x="1803083" y="3073337"/>
                    <a:pt x="1799082" y="3074003"/>
                  </a:cubicBezTo>
                  <a:lnTo>
                    <a:pt x="1795177" y="3074670"/>
                  </a:lnTo>
                  <a:close/>
                  <a:moveTo>
                    <a:pt x="1282922" y="3071717"/>
                  </a:moveTo>
                  <a:lnTo>
                    <a:pt x="1282446" y="3071717"/>
                  </a:lnTo>
                  <a:cubicBezTo>
                    <a:pt x="1277398" y="3070670"/>
                    <a:pt x="1272350" y="3069812"/>
                    <a:pt x="1267206" y="3068860"/>
                  </a:cubicBezTo>
                  <a:lnTo>
                    <a:pt x="1266063" y="3068860"/>
                  </a:lnTo>
                  <a:cubicBezTo>
                    <a:pt x="1266063" y="3068860"/>
                    <a:pt x="1266158" y="3068193"/>
                    <a:pt x="1266158" y="3068193"/>
                  </a:cubicBezTo>
                  <a:lnTo>
                    <a:pt x="1277398" y="3006471"/>
                  </a:lnTo>
                  <a:lnTo>
                    <a:pt x="1277969" y="3006662"/>
                  </a:lnTo>
                  <a:cubicBezTo>
                    <a:pt x="1283018" y="3007519"/>
                    <a:pt x="1288161" y="3008471"/>
                    <a:pt x="1293209" y="3009329"/>
                  </a:cubicBezTo>
                  <a:lnTo>
                    <a:pt x="1293686" y="3009329"/>
                  </a:lnTo>
                  <a:cubicBezTo>
                    <a:pt x="1293686" y="3009329"/>
                    <a:pt x="1282922" y="3071717"/>
                    <a:pt x="1282922" y="3071717"/>
                  </a:cubicBezTo>
                  <a:close/>
                  <a:moveTo>
                    <a:pt x="1842707" y="3066193"/>
                  </a:moveTo>
                  <a:lnTo>
                    <a:pt x="1842516" y="3065812"/>
                  </a:lnTo>
                  <a:lnTo>
                    <a:pt x="1842040" y="3065812"/>
                  </a:lnTo>
                  <a:lnTo>
                    <a:pt x="1830134" y="3004376"/>
                  </a:lnTo>
                  <a:lnTo>
                    <a:pt x="1830514" y="3004376"/>
                  </a:lnTo>
                  <a:cubicBezTo>
                    <a:pt x="1830514" y="3004376"/>
                    <a:pt x="1830705" y="3004185"/>
                    <a:pt x="1830801" y="3004185"/>
                  </a:cubicBezTo>
                  <a:cubicBezTo>
                    <a:pt x="1835753" y="3003233"/>
                    <a:pt x="1840897" y="3002185"/>
                    <a:pt x="1845945" y="3001232"/>
                  </a:cubicBezTo>
                  <a:lnTo>
                    <a:pt x="1846326" y="3001232"/>
                  </a:lnTo>
                  <a:cubicBezTo>
                    <a:pt x="1846326" y="3001232"/>
                    <a:pt x="1858994" y="3063050"/>
                    <a:pt x="1858994" y="3063050"/>
                  </a:cubicBezTo>
                  <a:lnTo>
                    <a:pt x="1856137" y="3063621"/>
                  </a:lnTo>
                  <a:cubicBezTo>
                    <a:pt x="1851660" y="3064574"/>
                    <a:pt x="1847183" y="3065431"/>
                    <a:pt x="1842707" y="3066288"/>
                  </a:cubicBezTo>
                  <a:close/>
                  <a:moveTo>
                    <a:pt x="1235488" y="3062764"/>
                  </a:moveTo>
                  <a:lnTo>
                    <a:pt x="1235012" y="3062764"/>
                  </a:lnTo>
                  <a:cubicBezTo>
                    <a:pt x="1229297" y="3061526"/>
                    <a:pt x="1223677" y="3060287"/>
                    <a:pt x="1219200" y="3059335"/>
                  </a:cubicBezTo>
                  <a:lnTo>
                    <a:pt x="1218629" y="3059335"/>
                  </a:lnTo>
                  <a:lnTo>
                    <a:pt x="1218629" y="3058763"/>
                  </a:lnTo>
                  <a:cubicBezTo>
                    <a:pt x="1218629" y="3058763"/>
                    <a:pt x="1232059" y="2997518"/>
                    <a:pt x="1232059" y="2997518"/>
                  </a:cubicBezTo>
                  <a:lnTo>
                    <a:pt x="1232630" y="2997518"/>
                  </a:lnTo>
                  <a:cubicBezTo>
                    <a:pt x="1237583" y="2998661"/>
                    <a:pt x="1242727" y="2999804"/>
                    <a:pt x="1247680" y="3000852"/>
                  </a:cubicBezTo>
                  <a:lnTo>
                    <a:pt x="1248156" y="3000852"/>
                  </a:lnTo>
                  <a:cubicBezTo>
                    <a:pt x="1248156" y="3000852"/>
                    <a:pt x="1235488" y="3062764"/>
                    <a:pt x="1235488" y="3062764"/>
                  </a:cubicBezTo>
                  <a:close/>
                  <a:moveTo>
                    <a:pt x="1889474" y="3056573"/>
                  </a:moveTo>
                  <a:lnTo>
                    <a:pt x="1889284" y="3056096"/>
                  </a:lnTo>
                  <a:lnTo>
                    <a:pt x="1875473" y="2994851"/>
                  </a:lnTo>
                  <a:lnTo>
                    <a:pt x="1875663" y="2994851"/>
                  </a:lnTo>
                  <a:lnTo>
                    <a:pt x="1875663" y="2991041"/>
                  </a:lnTo>
                  <a:lnTo>
                    <a:pt x="1876520" y="2994755"/>
                  </a:lnTo>
                  <a:cubicBezTo>
                    <a:pt x="1881188" y="2993708"/>
                    <a:pt x="1886045" y="2992565"/>
                    <a:pt x="1891094" y="2991327"/>
                  </a:cubicBezTo>
                  <a:lnTo>
                    <a:pt x="1891570" y="2991327"/>
                  </a:lnTo>
                  <a:cubicBezTo>
                    <a:pt x="1891570" y="2991327"/>
                    <a:pt x="1906143" y="3052667"/>
                    <a:pt x="1906143" y="3052667"/>
                  </a:cubicBezTo>
                  <a:lnTo>
                    <a:pt x="1905667" y="3052667"/>
                  </a:lnTo>
                  <a:cubicBezTo>
                    <a:pt x="1900523" y="3054001"/>
                    <a:pt x="1895285" y="3055239"/>
                    <a:pt x="1889951" y="3056382"/>
                  </a:cubicBezTo>
                  <a:lnTo>
                    <a:pt x="1889474" y="3056573"/>
                  </a:lnTo>
                  <a:close/>
                  <a:moveTo>
                    <a:pt x="1188339" y="3052382"/>
                  </a:moveTo>
                  <a:lnTo>
                    <a:pt x="1187863" y="3052382"/>
                  </a:lnTo>
                  <a:cubicBezTo>
                    <a:pt x="1182529" y="3051048"/>
                    <a:pt x="1177290" y="3049715"/>
                    <a:pt x="1172242" y="3048572"/>
                  </a:cubicBezTo>
                  <a:lnTo>
                    <a:pt x="1171575" y="3048572"/>
                  </a:lnTo>
                  <a:lnTo>
                    <a:pt x="1171575" y="3048381"/>
                  </a:lnTo>
                  <a:cubicBezTo>
                    <a:pt x="1171575" y="3048381"/>
                    <a:pt x="1171385" y="3048381"/>
                    <a:pt x="1171385" y="3048381"/>
                  </a:cubicBezTo>
                  <a:lnTo>
                    <a:pt x="1171766" y="3048000"/>
                  </a:lnTo>
                  <a:lnTo>
                    <a:pt x="1186910" y="2987231"/>
                  </a:lnTo>
                  <a:lnTo>
                    <a:pt x="1187482" y="2987231"/>
                  </a:lnTo>
                  <a:cubicBezTo>
                    <a:pt x="1187482" y="2987231"/>
                    <a:pt x="1187672" y="2987326"/>
                    <a:pt x="1187768" y="2987421"/>
                  </a:cubicBezTo>
                  <a:lnTo>
                    <a:pt x="1187768" y="2987421"/>
                  </a:lnTo>
                  <a:cubicBezTo>
                    <a:pt x="1192721" y="2988659"/>
                    <a:pt x="1197769" y="2989898"/>
                    <a:pt x="1202436" y="2990945"/>
                  </a:cubicBezTo>
                  <a:lnTo>
                    <a:pt x="1202912" y="2990945"/>
                  </a:lnTo>
                  <a:cubicBezTo>
                    <a:pt x="1202912" y="2990945"/>
                    <a:pt x="1188244" y="3052477"/>
                    <a:pt x="1188244" y="3052477"/>
                  </a:cubicBezTo>
                  <a:close/>
                  <a:moveTo>
                    <a:pt x="1936718" y="3045047"/>
                  </a:moveTo>
                  <a:lnTo>
                    <a:pt x="1933004" y="3045047"/>
                  </a:lnTo>
                  <a:lnTo>
                    <a:pt x="1936242" y="3044286"/>
                  </a:lnTo>
                  <a:lnTo>
                    <a:pt x="1920526" y="2984087"/>
                  </a:lnTo>
                  <a:lnTo>
                    <a:pt x="1921097" y="2983897"/>
                  </a:lnTo>
                  <a:cubicBezTo>
                    <a:pt x="1926336" y="2982563"/>
                    <a:pt x="1931289" y="2981230"/>
                    <a:pt x="1936052" y="2979992"/>
                  </a:cubicBezTo>
                  <a:lnTo>
                    <a:pt x="1936528" y="2979992"/>
                  </a:lnTo>
                  <a:cubicBezTo>
                    <a:pt x="1936528" y="2979992"/>
                    <a:pt x="1936528" y="2980373"/>
                    <a:pt x="1936528" y="2980373"/>
                  </a:cubicBezTo>
                  <a:lnTo>
                    <a:pt x="1952911" y="3040856"/>
                  </a:lnTo>
                  <a:lnTo>
                    <a:pt x="1952435" y="3040856"/>
                  </a:lnTo>
                  <a:cubicBezTo>
                    <a:pt x="1947482" y="3042380"/>
                    <a:pt x="1942338" y="3043714"/>
                    <a:pt x="1937290" y="3044952"/>
                  </a:cubicBezTo>
                  <a:lnTo>
                    <a:pt x="1936718" y="3044952"/>
                  </a:lnTo>
                  <a:close/>
                  <a:moveTo>
                    <a:pt x="1141571" y="3040571"/>
                  </a:moveTo>
                  <a:lnTo>
                    <a:pt x="1141095" y="3040380"/>
                  </a:lnTo>
                  <a:cubicBezTo>
                    <a:pt x="1136047" y="3039047"/>
                    <a:pt x="1130999" y="3037618"/>
                    <a:pt x="1125951" y="3036284"/>
                  </a:cubicBezTo>
                  <a:lnTo>
                    <a:pt x="1125188" y="3037618"/>
                  </a:lnTo>
                  <a:lnTo>
                    <a:pt x="1125188" y="3035999"/>
                  </a:lnTo>
                  <a:cubicBezTo>
                    <a:pt x="1125188" y="3035999"/>
                    <a:pt x="1125188" y="3035522"/>
                    <a:pt x="1125188" y="3035522"/>
                  </a:cubicBezTo>
                  <a:lnTo>
                    <a:pt x="1142238" y="2975229"/>
                  </a:lnTo>
                  <a:lnTo>
                    <a:pt x="1142238" y="2975229"/>
                  </a:lnTo>
                  <a:cubicBezTo>
                    <a:pt x="1142238" y="2975229"/>
                    <a:pt x="1142238" y="2975229"/>
                    <a:pt x="1142238" y="2975229"/>
                  </a:cubicBezTo>
                  <a:lnTo>
                    <a:pt x="1143000" y="2975420"/>
                  </a:lnTo>
                  <a:cubicBezTo>
                    <a:pt x="1148810" y="2977134"/>
                    <a:pt x="1153287" y="2978372"/>
                    <a:pt x="1157573" y="2979420"/>
                  </a:cubicBezTo>
                  <a:lnTo>
                    <a:pt x="1158050" y="2979611"/>
                  </a:lnTo>
                  <a:lnTo>
                    <a:pt x="1158050" y="2980087"/>
                  </a:lnTo>
                  <a:cubicBezTo>
                    <a:pt x="1158050" y="2980087"/>
                    <a:pt x="1141476" y="3040571"/>
                    <a:pt x="1141476" y="3040571"/>
                  </a:cubicBezTo>
                  <a:close/>
                  <a:moveTo>
                    <a:pt x="1983010" y="3032379"/>
                  </a:moveTo>
                  <a:lnTo>
                    <a:pt x="1983010" y="3032379"/>
                  </a:lnTo>
                  <a:lnTo>
                    <a:pt x="1982819" y="3031903"/>
                  </a:lnTo>
                  <a:lnTo>
                    <a:pt x="1965198" y="2971705"/>
                  </a:lnTo>
                  <a:lnTo>
                    <a:pt x="1965674" y="2971705"/>
                  </a:lnTo>
                  <a:cubicBezTo>
                    <a:pt x="1965674" y="2971705"/>
                    <a:pt x="1966436" y="2970848"/>
                    <a:pt x="1966436" y="2970848"/>
                  </a:cubicBezTo>
                  <a:lnTo>
                    <a:pt x="1966436" y="2971419"/>
                  </a:lnTo>
                  <a:cubicBezTo>
                    <a:pt x="1971104" y="2969990"/>
                    <a:pt x="1975961" y="2968562"/>
                    <a:pt x="1980629" y="2967228"/>
                  </a:cubicBezTo>
                  <a:lnTo>
                    <a:pt x="1981105" y="2967038"/>
                  </a:lnTo>
                  <a:lnTo>
                    <a:pt x="1999488" y="3027521"/>
                  </a:lnTo>
                  <a:lnTo>
                    <a:pt x="1999012" y="3027521"/>
                  </a:lnTo>
                  <a:cubicBezTo>
                    <a:pt x="1993868" y="3029236"/>
                    <a:pt x="1988630" y="3030760"/>
                    <a:pt x="1983486" y="3032189"/>
                  </a:cubicBezTo>
                  <a:lnTo>
                    <a:pt x="1983105" y="3032379"/>
                  </a:lnTo>
                  <a:close/>
                  <a:moveTo>
                    <a:pt x="1095185" y="3027140"/>
                  </a:moveTo>
                  <a:lnTo>
                    <a:pt x="1094708" y="3027140"/>
                  </a:lnTo>
                  <a:cubicBezTo>
                    <a:pt x="1089279" y="3025331"/>
                    <a:pt x="1083945" y="3023711"/>
                    <a:pt x="1079373" y="3022283"/>
                  </a:cubicBezTo>
                  <a:lnTo>
                    <a:pt x="1078992" y="3021806"/>
                  </a:lnTo>
                  <a:lnTo>
                    <a:pt x="1079373" y="3021806"/>
                  </a:lnTo>
                  <a:lnTo>
                    <a:pt x="1078992" y="3021616"/>
                  </a:lnTo>
                  <a:lnTo>
                    <a:pt x="1097852" y="2961894"/>
                  </a:lnTo>
                  <a:lnTo>
                    <a:pt x="1098804" y="2962085"/>
                  </a:lnTo>
                  <a:lnTo>
                    <a:pt x="1098804" y="2962085"/>
                  </a:lnTo>
                  <a:cubicBezTo>
                    <a:pt x="1103471" y="2963704"/>
                    <a:pt x="1108329" y="2965228"/>
                    <a:pt x="1113187" y="2966657"/>
                  </a:cubicBezTo>
                  <a:lnTo>
                    <a:pt x="1113663" y="2966657"/>
                  </a:lnTo>
                  <a:cubicBezTo>
                    <a:pt x="1113663" y="2966657"/>
                    <a:pt x="1095185" y="3027140"/>
                    <a:pt x="1095185" y="3027140"/>
                  </a:cubicBezTo>
                  <a:close/>
                  <a:moveTo>
                    <a:pt x="2029397" y="3017901"/>
                  </a:moveTo>
                  <a:lnTo>
                    <a:pt x="2028920" y="3017615"/>
                  </a:lnTo>
                  <a:lnTo>
                    <a:pt x="2009489" y="2958084"/>
                  </a:lnTo>
                  <a:lnTo>
                    <a:pt x="2010061" y="2957894"/>
                  </a:lnTo>
                  <a:cubicBezTo>
                    <a:pt x="2014633" y="2956274"/>
                    <a:pt x="2019491" y="2954655"/>
                    <a:pt x="2024729" y="2952941"/>
                  </a:cubicBezTo>
                  <a:lnTo>
                    <a:pt x="2025206" y="2952941"/>
                  </a:lnTo>
                  <a:cubicBezTo>
                    <a:pt x="2025206" y="2952941"/>
                    <a:pt x="2025206" y="2953227"/>
                    <a:pt x="2025206" y="2953227"/>
                  </a:cubicBezTo>
                  <a:lnTo>
                    <a:pt x="2045399" y="3012567"/>
                  </a:lnTo>
                  <a:lnTo>
                    <a:pt x="2044922" y="3012758"/>
                  </a:lnTo>
                  <a:cubicBezTo>
                    <a:pt x="2040255" y="3014377"/>
                    <a:pt x="2035302" y="3015996"/>
                    <a:pt x="2030635" y="3017520"/>
                  </a:cubicBezTo>
                  <a:lnTo>
                    <a:pt x="2029301" y="3017901"/>
                  </a:lnTo>
                  <a:close/>
                  <a:moveTo>
                    <a:pt x="1049179" y="3012281"/>
                  </a:moveTo>
                  <a:lnTo>
                    <a:pt x="1048703" y="3012281"/>
                  </a:lnTo>
                  <a:cubicBezTo>
                    <a:pt x="1043845" y="3010472"/>
                    <a:pt x="1038797" y="3008853"/>
                    <a:pt x="1033939" y="3007043"/>
                  </a:cubicBezTo>
                  <a:lnTo>
                    <a:pt x="1033939" y="3007043"/>
                  </a:lnTo>
                  <a:lnTo>
                    <a:pt x="1032034" y="3009900"/>
                  </a:lnTo>
                  <a:lnTo>
                    <a:pt x="1033082" y="3006852"/>
                  </a:lnTo>
                  <a:lnTo>
                    <a:pt x="1033082" y="3006852"/>
                  </a:lnTo>
                  <a:lnTo>
                    <a:pt x="1033082" y="3006376"/>
                  </a:lnTo>
                  <a:cubicBezTo>
                    <a:pt x="1033082" y="3006376"/>
                    <a:pt x="1054037" y="2947226"/>
                    <a:pt x="1054037" y="2947226"/>
                  </a:cubicBezTo>
                  <a:lnTo>
                    <a:pt x="1054989" y="2947416"/>
                  </a:lnTo>
                  <a:lnTo>
                    <a:pt x="1054989" y="2947607"/>
                  </a:lnTo>
                  <a:cubicBezTo>
                    <a:pt x="1059656" y="2949321"/>
                    <a:pt x="1064514" y="2950845"/>
                    <a:pt x="1069181" y="2952464"/>
                  </a:cubicBezTo>
                  <a:lnTo>
                    <a:pt x="1069562" y="2952655"/>
                  </a:lnTo>
                  <a:lnTo>
                    <a:pt x="1049274" y="3012377"/>
                  </a:lnTo>
                  <a:close/>
                  <a:moveTo>
                    <a:pt x="2075021" y="3002185"/>
                  </a:moveTo>
                  <a:lnTo>
                    <a:pt x="2074736" y="3001804"/>
                  </a:lnTo>
                  <a:lnTo>
                    <a:pt x="2053400" y="2942939"/>
                  </a:lnTo>
                  <a:lnTo>
                    <a:pt x="2053971" y="2942654"/>
                  </a:lnTo>
                  <a:cubicBezTo>
                    <a:pt x="2058543" y="2940939"/>
                    <a:pt x="2063306" y="2939225"/>
                    <a:pt x="2068449" y="2937320"/>
                  </a:cubicBezTo>
                  <a:lnTo>
                    <a:pt x="2068926" y="2937129"/>
                  </a:lnTo>
                  <a:lnTo>
                    <a:pt x="2091119" y="2996279"/>
                  </a:lnTo>
                  <a:lnTo>
                    <a:pt x="2090643" y="2996470"/>
                  </a:lnTo>
                  <a:cubicBezTo>
                    <a:pt x="2085023" y="2998565"/>
                    <a:pt x="2080355" y="3000280"/>
                    <a:pt x="2075879" y="3001899"/>
                  </a:cubicBezTo>
                  <a:lnTo>
                    <a:pt x="2075879" y="3001899"/>
                  </a:lnTo>
                  <a:lnTo>
                    <a:pt x="2075021" y="3002185"/>
                  </a:lnTo>
                  <a:close/>
                  <a:moveTo>
                    <a:pt x="1003745" y="2995994"/>
                  </a:moveTo>
                  <a:lnTo>
                    <a:pt x="1003268" y="2995803"/>
                  </a:lnTo>
                  <a:cubicBezTo>
                    <a:pt x="998411" y="2993994"/>
                    <a:pt x="993553" y="2992088"/>
                    <a:pt x="988886" y="2990374"/>
                  </a:cubicBezTo>
                  <a:lnTo>
                    <a:pt x="988886" y="2990374"/>
                  </a:lnTo>
                  <a:lnTo>
                    <a:pt x="987552" y="2990088"/>
                  </a:lnTo>
                  <a:lnTo>
                    <a:pt x="987838" y="2989421"/>
                  </a:lnTo>
                  <a:lnTo>
                    <a:pt x="1010603" y="2931033"/>
                  </a:lnTo>
                  <a:lnTo>
                    <a:pt x="1010603" y="2931033"/>
                  </a:lnTo>
                  <a:lnTo>
                    <a:pt x="1011364" y="2929128"/>
                  </a:lnTo>
                  <a:lnTo>
                    <a:pt x="1011364" y="2930557"/>
                  </a:lnTo>
                  <a:lnTo>
                    <a:pt x="1012222" y="2929700"/>
                  </a:lnTo>
                  <a:lnTo>
                    <a:pt x="1011555" y="2931414"/>
                  </a:lnTo>
                  <a:cubicBezTo>
                    <a:pt x="1016127" y="2933224"/>
                    <a:pt x="1020889" y="2934938"/>
                    <a:pt x="1025462" y="2936748"/>
                  </a:cubicBezTo>
                  <a:lnTo>
                    <a:pt x="1025938" y="2936939"/>
                  </a:lnTo>
                  <a:lnTo>
                    <a:pt x="1003745" y="2995994"/>
                  </a:lnTo>
                  <a:close/>
                  <a:moveTo>
                    <a:pt x="2117884" y="2986373"/>
                  </a:moveTo>
                  <a:lnTo>
                    <a:pt x="2119979" y="2984183"/>
                  </a:lnTo>
                  <a:lnTo>
                    <a:pt x="2096738" y="2926271"/>
                  </a:lnTo>
                  <a:lnTo>
                    <a:pt x="2097310" y="2926080"/>
                  </a:lnTo>
                  <a:lnTo>
                    <a:pt x="2097310" y="2926080"/>
                  </a:lnTo>
                  <a:cubicBezTo>
                    <a:pt x="2101977" y="2924175"/>
                    <a:pt x="2106835" y="2922270"/>
                    <a:pt x="2111597" y="2920270"/>
                  </a:cubicBezTo>
                  <a:lnTo>
                    <a:pt x="2112074" y="2920079"/>
                  </a:lnTo>
                  <a:lnTo>
                    <a:pt x="2136172" y="2978468"/>
                  </a:lnTo>
                  <a:lnTo>
                    <a:pt x="2135696" y="2978658"/>
                  </a:lnTo>
                  <a:cubicBezTo>
                    <a:pt x="2131410" y="2980468"/>
                    <a:pt x="2126552" y="2982373"/>
                    <a:pt x="2120741" y="2984754"/>
                  </a:cubicBezTo>
                  <a:lnTo>
                    <a:pt x="2117789" y="2986373"/>
                  </a:lnTo>
                  <a:close/>
                  <a:moveTo>
                    <a:pt x="958787" y="2978277"/>
                  </a:moveTo>
                  <a:lnTo>
                    <a:pt x="958405" y="2978087"/>
                  </a:lnTo>
                  <a:cubicBezTo>
                    <a:pt x="953834" y="2976182"/>
                    <a:pt x="949262" y="2974277"/>
                    <a:pt x="944689" y="2972372"/>
                  </a:cubicBezTo>
                  <a:lnTo>
                    <a:pt x="943166" y="2971610"/>
                  </a:lnTo>
                  <a:lnTo>
                    <a:pt x="943166" y="2971229"/>
                  </a:lnTo>
                  <a:cubicBezTo>
                    <a:pt x="943166" y="2971229"/>
                    <a:pt x="967645" y="2913603"/>
                    <a:pt x="967645" y="2913603"/>
                  </a:cubicBezTo>
                  <a:lnTo>
                    <a:pt x="968216" y="2913793"/>
                  </a:lnTo>
                  <a:cubicBezTo>
                    <a:pt x="972884" y="2915793"/>
                    <a:pt x="977741" y="2917698"/>
                    <a:pt x="982409" y="2919698"/>
                  </a:cubicBezTo>
                  <a:lnTo>
                    <a:pt x="982885" y="2919889"/>
                  </a:lnTo>
                  <a:lnTo>
                    <a:pt x="958787" y="2978277"/>
                  </a:lnTo>
                  <a:close/>
                  <a:moveTo>
                    <a:pt x="2165509" y="2966085"/>
                  </a:moveTo>
                  <a:lnTo>
                    <a:pt x="2165223" y="2965704"/>
                  </a:lnTo>
                  <a:lnTo>
                    <a:pt x="2164747" y="2965895"/>
                  </a:lnTo>
                  <a:lnTo>
                    <a:pt x="2139696" y="2908364"/>
                  </a:lnTo>
                  <a:lnTo>
                    <a:pt x="2140268" y="2908173"/>
                  </a:lnTo>
                  <a:cubicBezTo>
                    <a:pt x="2143887" y="2906554"/>
                    <a:pt x="2147697" y="2904935"/>
                    <a:pt x="2151317" y="2903315"/>
                  </a:cubicBezTo>
                  <a:lnTo>
                    <a:pt x="2154841" y="2901696"/>
                  </a:lnTo>
                  <a:lnTo>
                    <a:pt x="2180558" y="2959418"/>
                  </a:lnTo>
                  <a:lnTo>
                    <a:pt x="2180178" y="2959608"/>
                  </a:lnTo>
                  <a:cubicBezTo>
                    <a:pt x="2174558" y="2962180"/>
                    <a:pt x="2169890" y="2964180"/>
                    <a:pt x="2165414" y="2966085"/>
                  </a:cubicBezTo>
                  <a:close/>
                  <a:moveTo>
                    <a:pt x="914591" y="2959227"/>
                  </a:moveTo>
                  <a:lnTo>
                    <a:pt x="914114" y="2959037"/>
                  </a:lnTo>
                  <a:cubicBezTo>
                    <a:pt x="910495" y="2957417"/>
                    <a:pt x="906780" y="2955703"/>
                    <a:pt x="903161" y="2954084"/>
                  </a:cubicBezTo>
                  <a:lnTo>
                    <a:pt x="899922" y="2952655"/>
                  </a:lnTo>
                  <a:lnTo>
                    <a:pt x="899922" y="2952655"/>
                  </a:lnTo>
                  <a:lnTo>
                    <a:pt x="899065" y="2952179"/>
                  </a:lnTo>
                  <a:lnTo>
                    <a:pt x="899065" y="2952179"/>
                  </a:lnTo>
                  <a:lnTo>
                    <a:pt x="897827" y="2951512"/>
                  </a:lnTo>
                  <a:lnTo>
                    <a:pt x="899255" y="2951512"/>
                  </a:lnTo>
                  <a:cubicBezTo>
                    <a:pt x="899255" y="2951512"/>
                    <a:pt x="925259" y="2894743"/>
                    <a:pt x="925259" y="2894743"/>
                  </a:cubicBezTo>
                  <a:lnTo>
                    <a:pt x="925925" y="2895029"/>
                  </a:lnTo>
                  <a:cubicBezTo>
                    <a:pt x="930497" y="2897220"/>
                    <a:pt x="935260" y="2899220"/>
                    <a:pt x="939927" y="2901411"/>
                  </a:cubicBezTo>
                  <a:lnTo>
                    <a:pt x="940308" y="2901601"/>
                  </a:lnTo>
                  <a:lnTo>
                    <a:pt x="914495" y="2959227"/>
                  </a:lnTo>
                  <a:close/>
                  <a:moveTo>
                    <a:pt x="2208943" y="2946178"/>
                  </a:moveTo>
                  <a:lnTo>
                    <a:pt x="2208943" y="2945892"/>
                  </a:lnTo>
                  <a:cubicBezTo>
                    <a:pt x="2208943" y="2945892"/>
                    <a:pt x="2181892" y="2889219"/>
                    <a:pt x="2181892" y="2889219"/>
                  </a:cubicBezTo>
                  <a:lnTo>
                    <a:pt x="2182463" y="2888933"/>
                  </a:lnTo>
                  <a:cubicBezTo>
                    <a:pt x="2186654" y="2886932"/>
                    <a:pt x="2191036" y="2884932"/>
                    <a:pt x="2195227" y="2882837"/>
                  </a:cubicBezTo>
                  <a:lnTo>
                    <a:pt x="2196846" y="2882075"/>
                  </a:lnTo>
                  <a:lnTo>
                    <a:pt x="2224469" y="2938844"/>
                  </a:lnTo>
                  <a:lnTo>
                    <a:pt x="2224088" y="2939034"/>
                  </a:lnTo>
                  <a:cubicBezTo>
                    <a:pt x="2219230" y="2941415"/>
                    <a:pt x="2214372" y="2943702"/>
                    <a:pt x="2209514" y="2946083"/>
                  </a:cubicBezTo>
                  <a:lnTo>
                    <a:pt x="2208943" y="2946083"/>
                  </a:lnTo>
                  <a:close/>
                  <a:moveTo>
                    <a:pt x="870966" y="2938844"/>
                  </a:moveTo>
                  <a:lnTo>
                    <a:pt x="870490" y="2938653"/>
                  </a:lnTo>
                  <a:cubicBezTo>
                    <a:pt x="865537" y="2936177"/>
                    <a:pt x="860965" y="2933986"/>
                    <a:pt x="856774" y="2931795"/>
                  </a:cubicBezTo>
                  <a:lnTo>
                    <a:pt x="856774" y="2931986"/>
                  </a:lnTo>
                  <a:lnTo>
                    <a:pt x="856488" y="2931795"/>
                  </a:lnTo>
                  <a:lnTo>
                    <a:pt x="856488" y="2931795"/>
                  </a:lnTo>
                  <a:cubicBezTo>
                    <a:pt x="856488" y="2931795"/>
                    <a:pt x="855726" y="2931319"/>
                    <a:pt x="855726" y="2931319"/>
                  </a:cubicBezTo>
                  <a:lnTo>
                    <a:pt x="855726" y="2931319"/>
                  </a:lnTo>
                  <a:lnTo>
                    <a:pt x="853059" y="2929509"/>
                  </a:lnTo>
                  <a:lnTo>
                    <a:pt x="856012" y="2930462"/>
                  </a:lnTo>
                  <a:lnTo>
                    <a:pt x="883920" y="2874740"/>
                  </a:lnTo>
                  <a:lnTo>
                    <a:pt x="884396" y="2875026"/>
                  </a:lnTo>
                  <a:cubicBezTo>
                    <a:pt x="888968" y="2877312"/>
                    <a:pt x="893636" y="2879598"/>
                    <a:pt x="898208" y="2881789"/>
                  </a:cubicBezTo>
                  <a:lnTo>
                    <a:pt x="898684" y="2882075"/>
                  </a:lnTo>
                  <a:lnTo>
                    <a:pt x="898398" y="2882456"/>
                  </a:lnTo>
                  <a:lnTo>
                    <a:pt x="870966" y="2938844"/>
                  </a:lnTo>
                  <a:close/>
                  <a:moveTo>
                    <a:pt x="2252568" y="2924747"/>
                  </a:moveTo>
                  <a:lnTo>
                    <a:pt x="2252091" y="2924461"/>
                  </a:lnTo>
                  <a:lnTo>
                    <a:pt x="2223516" y="2868645"/>
                  </a:lnTo>
                  <a:lnTo>
                    <a:pt x="2223993" y="2868359"/>
                  </a:lnTo>
                  <a:cubicBezTo>
                    <a:pt x="2228564" y="2866073"/>
                    <a:pt x="2233232" y="2863691"/>
                    <a:pt x="2237708" y="2861310"/>
                  </a:cubicBezTo>
                  <a:lnTo>
                    <a:pt x="2238185" y="2861024"/>
                  </a:lnTo>
                  <a:lnTo>
                    <a:pt x="2238375" y="2861501"/>
                  </a:lnTo>
                  <a:lnTo>
                    <a:pt x="2267617" y="2916936"/>
                  </a:lnTo>
                  <a:lnTo>
                    <a:pt x="2267141" y="2917222"/>
                  </a:lnTo>
                  <a:cubicBezTo>
                    <a:pt x="2263616" y="2919127"/>
                    <a:pt x="2259997" y="2920937"/>
                    <a:pt x="2256473" y="2922746"/>
                  </a:cubicBezTo>
                  <a:lnTo>
                    <a:pt x="2252663" y="2924747"/>
                  </a:lnTo>
                  <a:close/>
                  <a:moveTo>
                    <a:pt x="828008" y="2917127"/>
                  </a:moveTo>
                  <a:lnTo>
                    <a:pt x="827532" y="2916841"/>
                  </a:lnTo>
                  <a:cubicBezTo>
                    <a:pt x="823151" y="2914555"/>
                    <a:pt x="818483" y="2912078"/>
                    <a:pt x="813340" y="2909316"/>
                  </a:cubicBezTo>
                  <a:lnTo>
                    <a:pt x="811149" y="2908364"/>
                  </a:lnTo>
                  <a:lnTo>
                    <a:pt x="813245" y="2908364"/>
                  </a:lnTo>
                  <a:lnTo>
                    <a:pt x="842963" y="2853404"/>
                  </a:lnTo>
                  <a:lnTo>
                    <a:pt x="844772" y="2854452"/>
                  </a:lnTo>
                  <a:cubicBezTo>
                    <a:pt x="848868" y="2856643"/>
                    <a:pt x="852964" y="2858834"/>
                    <a:pt x="856964" y="2860929"/>
                  </a:cubicBezTo>
                  <a:lnTo>
                    <a:pt x="857441" y="2861215"/>
                  </a:lnTo>
                  <a:lnTo>
                    <a:pt x="828008" y="2917127"/>
                  </a:lnTo>
                  <a:close/>
                  <a:moveTo>
                    <a:pt x="2295049" y="2902077"/>
                  </a:moveTo>
                  <a:lnTo>
                    <a:pt x="2264569" y="2846928"/>
                  </a:lnTo>
                  <a:lnTo>
                    <a:pt x="2264855" y="2846642"/>
                  </a:lnTo>
                  <a:cubicBezTo>
                    <a:pt x="2264855" y="2846642"/>
                    <a:pt x="2265045" y="2846642"/>
                    <a:pt x="2265045" y="2846642"/>
                  </a:cubicBezTo>
                  <a:cubicBezTo>
                    <a:pt x="2269522" y="2844165"/>
                    <a:pt x="2274094" y="2841689"/>
                    <a:pt x="2278571" y="2839117"/>
                  </a:cubicBezTo>
                  <a:lnTo>
                    <a:pt x="2278952" y="2838831"/>
                  </a:lnTo>
                  <a:lnTo>
                    <a:pt x="2279237" y="2839307"/>
                  </a:lnTo>
                  <a:lnTo>
                    <a:pt x="2310098" y="2893790"/>
                  </a:lnTo>
                  <a:lnTo>
                    <a:pt x="2309622" y="2894076"/>
                  </a:lnTo>
                  <a:cubicBezTo>
                    <a:pt x="2304669" y="2896934"/>
                    <a:pt x="2300002" y="2899505"/>
                    <a:pt x="2295620" y="2901982"/>
                  </a:cubicBezTo>
                  <a:lnTo>
                    <a:pt x="2295049" y="2902172"/>
                  </a:lnTo>
                  <a:close/>
                  <a:moveTo>
                    <a:pt x="785717" y="2893981"/>
                  </a:moveTo>
                  <a:lnTo>
                    <a:pt x="785241" y="2893695"/>
                  </a:lnTo>
                  <a:cubicBezTo>
                    <a:pt x="780860" y="2891219"/>
                    <a:pt x="776478" y="2888742"/>
                    <a:pt x="772097" y="2886170"/>
                  </a:cubicBezTo>
                  <a:lnTo>
                    <a:pt x="772097" y="2886170"/>
                  </a:lnTo>
                  <a:cubicBezTo>
                    <a:pt x="772097" y="2886170"/>
                    <a:pt x="770954" y="2885408"/>
                    <a:pt x="770954" y="2885408"/>
                  </a:cubicBezTo>
                  <a:lnTo>
                    <a:pt x="771144" y="2885028"/>
                  </a:lnTo>
                  <a:lnTo>
                    <a:pt x="802577" y="2830830"/>
                  </a:lnTo>
                  <a:lnTo>
                    <a:pt x="803624" y="2831021"/>
                  </a:lnTo>
                  <a:lnTo>
                    <a:pt x="803434" y="2831306"/>
                  </a:lnTo>
                  <a:cubicBezTo>
                    <a:pt x="807720" y="2833878"/>
                    <a:pt x="812102" y="2836259"/>
                    <a:pt x="816388" y="2838736"/>
                  </a:cubicBezTo>
                  <a:lnTo>
                    <a:pt x="816769" y="2839022"/>
                  </a:lnTo>
                  <a:lnTo>
                    <a:pt x="785717" y="2893981"/>
                  </a:lnTo>
                  <a:close/>
                  <a:moveTo>
                    <a:pt x="2337054" y="2877979"/>
                  </a:moveTo>
                  <a:lnTo>
                    <a:pt x="2336769" y="2877598"/>
                  </a:lnTo>
                  <a:lnTo>
                    <a:pt x="2304764" y="2823782"/>
                  </a:lnTo>
                  <a:lnTo>
                    <a:pt x="2305241" y="2823401"/>
                  </a:lnTo>
                  <a:cubicBezTo>
                    <a:pt x="2309146" y="2821020"/>
                    <a:pt x="2313432" y="2818543"/>
                    <a:pt x="2318480" y="2815495"/>
                  </a:cubicBezTo>
                  <a:lnTo>
                    <a:pt x="2318861" y="2815209"/>
                  </a:lnTo>
                  <a:lnTo>
                    <a:pt x="2319147" y="2815590"/>
                  </a:lnTo>
                  <a:lnTo>
                    <a:pt x="2351723" y="2869121"/>
                  </a:lnTo>
                  <a:lnTo>
                    <a:pt x="2351246" y="2869406"/>
                  </a:lnTo>
                  <a:cubicBezTo>
                    <a:pt x="2347341" y="2871883"/>
                    <a:pt x="2342960" y="2874359"/>
                    <a:pt x="2337435" y="2877693"/>
                  </a:cubicBezTo>
                  <a:lnTo>
                    <a:pt x="2337054" y="2877979"/>
                  </a:lnTo>
                  <a:close/>
                  <a:moveTo>
                    <a:pt x="744188" y="2869502"/>
                  </a:moveTo>
                  <a:lnTo>
                    <a:pt x="743712" y="2869216"/>
                  </a:lnTo>
                  <a:cubicBezTo>
                    <a:pt x="739807" y="2866835"/>
                    <a:pt x="735616" y="2864358"/>
                    <a:pt x="730758" y="2861215"/>
                  </a:cubicBezTo>
                  <a:lnTo>
                    <a:pt x="730758" y="2861215"/>
                  </a:lnTo>
                  <a:lnTo>
                    <a:pt x="729615" y="2860644"/>
                  </a:lnTo>
                  <a:lnTo>
                    <a:pt x="729615" y="2860644"/>
                  </a:lnTo>
                  <a:cubicBezTo>
                    <a:pt x="729615" y="2860644"/>
                    <a:pt x="727043" y="2858834"/>
                    <a:pt x="727043" y="2858834"/>
                  </a:cubicBezTo>
                  <a:lnTo>
                    <a:pt x="729996" y="2859786"/>
                  </a:lnTo>
                  <a:lnTo>
                    <a:pt x="762953" y="2806827"/>
                  </a:lnTo>
                  <a:lnTo>
                    <a:pt x="765620" y="2808637"/>
                  </a:lnTo>
                  <a:cubicBezTo>
                    <a:pt x="769144" y="2810828"/>
                    <a:pt x="772859" y="2813019"/>
                    <a:pt x="776478" y="2815304"/>
                  </a:cubicBezTo>
                  <a:lnTo>
                    <a:pt x="776859" y="2815590"/>
                  </a:lnTo>
                  <a:lnTo>
                    <a:pt x="776669" y="2815971"/>
                  </a:lnTo>
                  <a:lnTo>
                    <a:pt x="744093" y="2869502"/>
                  </a:lnTo>
                  <a:close/>
                  <a:moveTo>
                    <a:pt x="2378107" y="2852642"/>
                  </a:moveTo>
                  <a:lnTo>
                    <a:pt x="2377916" y="2852261"/>
                  </a:lnTo>
                  <a:lnTo>
                    <a:pt x="2344198" y="2799493"/>
                  </a:lnTo>
                  <a:lnTo>
                    <a:pt x="2344293" y="2799493"/>
                  </a:lnTo>
                  <a:cubicBezTo>
                    <a:pt x="2344293" y="2799493"/>
                    <a:pt x="2344484" y="2799303"/>
                    <a:pt x="2344484" y="2799303"/>
                  </a:cubicBezTo>
                  <a:lnTo>
                    <a:pt x="2344484" y="2797969"/>
                  </a:lnTo>
                  <a:lnTo>
                    <a:pt x="2344484" y="2797969"/>
                  </a:lnTo>
                  <a:cubicBezTo>
                    <a:pt x="2344484" y="2797969"/>
                    <a:pt x="2344960" y="2798826"/>
                    <a:pt x="2344960" y="2798826"/>
                  </a:cubicBezTo>
                  <a:lnTo>
                    <a:pt x="2345246" y="2798636"/>
                  </a:lnTo>
                  <a:lnTo>
                    <a:pt x="2345246" y="2798636"/>
                  </a:lnTo>
                  <a:cubicBezTo>
                    <a:pt x="2349056" y="2796254"/>
                    <a:pt x="2353152" y="2793683"/>
                    <a:pt x="2357533" y="2790730"/>
                  </a:cubicBezTo>
                  <a:lnTo>
                    <a:pt x="2357914" y="2790444"/>
                  </a:lnTo>
                  <a:lnTo>
                    <a:pt x="2392490" y="2843403"/>
                  </a:lnTo>
                  <a:lnTo>
                    <a:pt x="2392109" y="2843594"/>
                  </a:lnTo>
                  <a:cubicBezTo>
                    <a:pt x="2387156" y="2846928"/>
                    <a:pt x="2382679" y="2849690"/>
                    <a:pt x="2378583" y="2852357"/>
                  </a:cubicBezTo>
                  <a:lnTo>
                    <a:pt x="2378012" y="2852642"/>
                  </a:lnTo>
                  <a:close/>
                  <a:moveTo>
                    <a:pt x="703421" y="2843879"/>
                  </a:moveTo>
                  <a:lnTo>
                    <a:pt x="702945" y="2843594"/>
                  </a:lnTo>
                  <a:cubicBezTo>
                    <a:pt x="698183" y="2840450"/>
                    <a:pt x="693801" y="2837593"/>
                    <a:pt x="689705" y="2834736"/>
                  </a:cubicBezTo>
                  <a:lnTo>
                    <a:pt x="689705" y="2834736"/>
                  </a:lnTo>
                  <a:lnTo>
                    <a:pt x="689229" y="2834354"/>
                  </a:lnTo>
                  <a:lnTo>
                    <a:pt x="689420" y="2833973"/>
                  </a:lnTo>
                  <a:lnTo>
                    <a:pt x="724376" y="2781681"/>
                  </a:lnTo>
                  <a:lnTo>
                    <a:pt x="724757" y="2782157"/>
                  </a:lnTo>
                  <a:cubicBezTo>
                    <a:pt x="729329" y="2785301"/>
                    <a:pt x="733901" y="2788158"/>
                    <a:pt x="737616" y="2790730"/>
                  </a:cubicBezTo>
                  <a:lnTo>
                    <a:pt x="737997" y="2790920"/>
                  </a:lnTo>
                  <a:lnTo>
                    <a:pt x="703517" y="2843879"/>
                  </a:lnTo>
                  <a:close/>
                  <a:moveTo>
                    <a:pt x="2418683" y="2825877"/>
                  </a:moveTo>
                  <a:lnTo>
                    <a:pt x="2418207" y="2825687"/>
                  </a:lnTo>
                  <a:lnTo>
                    <a:pt x="2382965" y="2774061"/>
                  </a:lnTo>
                  <a:lnTo>
                    <a:pt x="2383251" y="2773775"/>
                  </a:lnTo>
                  <a:lnTo>
                    <a:pt x="2383917" y="2774347"/>
                  </a:lnTo>
                  <a:lnTo>
                    <a:pt x="2383346" y="2773680"/>
                  </a:lnTo>
                  <a:cubicBezTo>
                    <a:pt x="2387537" y="2770728"/>
                    <a:pt x="2391918" y="2767775"/>
                    <a:pt x="2396109" y="2764822"/>
                  </a:cubicBezTo>
                  <a:lnTo>
                    <a:pt x="2396490" y="2764536"/>
                  </a:lnTo>
                  <a:lnTo>
                    <a:pt x="2432590" y="2816257"/>
                  </a:lnTo>
                  <a:lnTo>
                    <a:pt x="2432209" y="2816543"/>
                  </a:lnTo>
                  <a:cubicBezTo>
                    <a:pt x="2427923" y="2819686"/>
                    <a:pt x="2423351" y="2822734"/>
                    <a:pt x="2418969" y="2825782"/>
                  </a:cubicBezTo>
                  <a:lnTo>
                    <a:pt x="2418683" y="2825782"/>
                  </a:lnTo>
                  <a:close/>
                  <a:moveTo>
                    <a:pt x="663416" y="2816828"/>
                  </a:moveTo>
                  <a:lnTo>
                    <a:pt x="663035" y="2816638"/>
                  </a:lnTo>
                  <a:cubicBezTo>
                    <a:pt x="658844" y="2813685"/>
                    <a:pt x="654368" y="2810542"/>
                    <a:pt x="649986" y="2807303"/>
                  </a:cubicBezTo>
                  <a:lnTo>
                    <a:pt x="649605" y="2807018"/>
                  </a:lnTo>
                  <a:lnTo>
                    <a:pt x="649796" y="2806637"/>
                  </a:lnTo>
                  <a:lnTo>
                    <a:pt x="686181" y="2755583"/>
                  </a:lnTo>
                  <a:lnTo>
                    <a:pt x="686181" y="2755583"/>
                  </a:lnTo>
                  <a:lnTo>
                    <a:pt x="686753" y="2754821"/>
                  </a:lnTo>
                  <a:lnTo>
                    <a:pt x="687038" y="2756249"/>
                  </a:lnTo>
                  <a:cubicBezTo>
                    <a:pt x="691039" y="2759202"/>
                    <a:pt x="695135" y="2761964"/>
                    <a:pt x="699135" y="2764822"/>
                  </a:cubicBezTo>
                  <a:lnTo>
                    <a:pt x="699516" y="2765108"/>
                  </a:lnTo>
                  <a:lnTo>
                    <a:pt x="663321" y="2816828"/>
                  </a:lnTo>
                  <a:close/>
                  <a:moveTo>
                    <a:pt x="2457831" y="2798445"/>
                  </a:moveTo>
                  <a:lnTo>
                    <a:pt x="2457831" y="2797683"/>
                  </a:lnTo>
                  <a:cubicBezTo>
                    <a:pt x="2457831" y="2797683"/>
                    <a:pt x="2420874" y="2747201"/>
                    <a:pt x="2420874" y="2747201"/>
                  </a:cubicBezTo>
                  <a:lnTo>
                    <a:pt x="2421065" y="2747010"/>
                  </a:lnTo>
                  <a:lnTo>
                    <a:pt x="2421065" y="2746058"/>
                  </a:lnTo>
                  <a:lnTo>
                    <a:pt x="2421636" y="2746534"/>
                  </a:lnTo>
                  <a:cubicBezTo>
                    <a:pt x="2425351" y="2743772"/>
                    <a:pt x="2429352" y="2740914"/>
                    <a:pt x="2433733" y="2737580"/>
                  </a:cubicBezTo>
                  <a:lnTo>
                    <a:pt x="2434114" y="2737295"/>
                  </a:lnTo>
                  <a:lnTo>
                    <a:pt x="2471833" y="2787968"/>
                  </a:lnTo>
                  <a:lnTo>
                    <a:pt x="2471071" y="2788444"/>
                  </a:lnTo>
                  <a:cubicBezTo>
                    <a:pt x="2466975" y="2791587"/>
                    <a:pt x="2462689" y="2794635"/>
                    <a:pt x="2458498" y="2797778"/>
                  </a:cubicBezTo>
                  <a:lnTo>
                    <a:pt x="2457736" y="2798350"/>
                  </a:lnTo>
                  <a:close/>
                  <a:moveTo>
                    <a:pt x="624364" y="2788634"/>
                  </a:moveTo>
                  <a:lnTo>
                    <a:pt x="623983" y="2788349"/>
                  </a:lnTo>
                  <a:cubicBezTo>
                    <a:pt x="619792" y="2785205"/>
                    <a:pt x="615601" y="2782157"/>
                    <a:pt x="611505" y="2778919"/>
                  </a:cubicBezTo>
                  <a:lnTo>
                    <a:pt x="611505" y="2778919"/>
                  </a:lnTo>
                  <a:lnTo>
                    <a:pt x="608457" y="2776538"/>
                  </a:lnTo>
                  <a:lnTo>
                    <a:pt x="611219" y="2777681"/>
                  </a:lnTo>
                  <a:lnTo>
                    <a:pt x="648938" y="2727960"/>
                  </a:lnTo>
                  <a:lnTo>
                    <a:pt x="649319" y="2728341"/>
                  </a:lnTo>
                  <a:lnTo>
                    <a:pt x="650272" y="2728341"/>
                  </a:lnTo>
                  <a:lnTo>
                    <a:pt x="649796" y="2728722"/>
                  </a:lnTo>
                  <a:cubicBezTo>
                    <a:pt x="653701" y="2731770"/>
                    <a:pt x="657797" y="2734723"/>
                    <a:pt x="661702" y="2737676"/>
                  </a:cubicBezTo>
                  <a:lnTo>
                    <a:pt x="662083" y="2737961"/>
                  </a:lnTo>
                  <a:lnTo>
                    <a:pt x="624364" y="2788634"/>
                  </a:lnTo>
                  <a:close/>
                  <a:moveTo>
                    <a:pt x="2496788" y="2769108"/>
                  </a:moveTo>
                  <a:lnTo>
                    <a:pt x="2496407" y="2768727"/>
                  </a:lnTo>
                  <a:lnTo>
                    <a:pt x="2457927" y="2719292"/>
                  </a:lnTo>
                  <a:lnTo>
                    <a:pt x="2458403" y="2718911"/>
                  </a:lnTo>
                  <a:cubicBezTo>
                    <a:pt x="2462403" y="2715673"/>
                    <a:pt x="2466499" y="2712530"/>
                    <a:pt x="2470499" y="2709291"/>
                  </a:cubicBezTo>
                  <a:lnTo>
                    <a:pt x="2470880" y="2709005"/>
                  </a:lnTo>
                  <a:lnTo>
                    <a:pt x="2510123" y="2758536"/>
                  </a:lnTo>
                  <a:lnTo>
                    <a:pt x="2509743" y="2758821"/>
                  </a:lnTo>
                  <a:cubicBezTo>
                    <a:pt x="2505361" y="2762250"/>
                    <a:pt x="2500884" y="2765774"/>
                    <a:pt x="2497074" y="2768727"/>
                  </a:cubicBezTo>
                  <a:lnTo>
                    <a:pt x="2496788" y="2769013"/>
                  </a:lnTo>
                  <a:close/>
                  <a:moveTo>
                    <a:pt x="586169" y="2759202"/>
                  </a:moveTo>
                  <a:lnTo>
                    <a:pt x="585788" y="2758916"/>
                  </a:lnTo>
                  <a:cubicBezTo>
                    <a:pt x="581692" y="2755678"/>
                    <a:pt x="577596" y="2752439"/>
                    <a:pt x="573500" y="2749011"/>
                  </a:cubicBezTo>
                  <a:lnTo>
                    <a:pt x="573024" y="2749582"/>
                  </a:lnTo>
                  <a:lnTo>
                    <a:pt x="572834" y="2748439"/>
                  </a:lnTo>
                  <a:lnTo>
                    <a:pt x="573024" y="2748248"/>
                  </a:lnTo>
                  <a:lnTo>
                    <a:pt x="573024" y="2747296"/>
                  </a:lnTo>
                  <a:lnTo>
                    <a:pt x="573500" y="2747677"/>
                  </a:lnTo>
                  <a:lnTo>
                    <a:pt x="612648" y="2699385"/>
                  </a:lnTo>
                  <a:lnTo>
                    <a:pt x="612934" y="2699671"/>
                  </a:lnTo>
                  <a:cubicBezTo>
                    <a:pt x="617030" y="2703005"/>
                    <a:pt x="621030" y="2706243"/>
                    <a:pt x="625030" y="2709482"/>
                  </a:cubicBezTo>
                  <a:lnTo>
                    <a:pt x="625412" y="2709767"/>
                  </a:lnTo>
                  <a:lnTo>
                    <a:pt x="586169" y="2759202"/>
                  </a:lnTo>
                  <a:close/>
                  <a:moveTo>
                    <a:pt x="2534507" y="2738628"/>
                  </a:moveTo>
                  <a:lnTo>
                    <a:pt x="2534127" y="2738438"/>
                  </a:lnTo>
                  <a:lnTo>
                    <a:pt x="2494121" y="2690241"/>
                  </a:lnTo>
                  <a:lnTo>
                    <a:pt x="2494121" y="2690241"/>
                  </a:lnTo>
                  <a:cubicBezTo>
                    <a:pt x="2494121" y="2690241"/>
                    <a:pt x="2493740" y="2689765"/>
                    <a:pt x="2493740" y="2689765"/>
                  </a:cubicBezTo>
                  <a:lnTo>
                    <a:pt x="2494598" y="2689765"/>
                  </a:lnTo>
                  <a:cubicBezTo>
                    <a:pt x="2497551" y="2687193"/>
                    <a:pt x="2500694" y="2684717"/>
                    <a:pt x="2503742" y="2682050"/>
                  </a:cubicBezTo>
                  <a:lnTo>
                    <a:pt x="2506695" y="2679573"/>
                  </a:lnTo>
                  <a:lnTo>
                    <a:pt x="2547557" y="2727770"/>
                  </a:lnTo>
                  <a:lnTo>
                    <a:pt x="2547176" y="2728055"/>
                  </a:lnTo>
                  <a:cubicBezTo>
                    <a:pt x="2543080" y="2731484"/>
                    <a:pt x="2538889" y="2735009"/>
                    <a:pt x="2534793" y="2738533"/>
                  </a:cubicBezTo>
                  <a:lnTo>
                    <a:pt x="2534507" y="2738533"/>
                  </a:lnTo>
                  <a:close/>
                  <a:moveTo>
                    <a:pt x="548926" y="2728627"/>
                  </a:moveTo>
                  <a:lnTo>
                    <a:pt x="548545" y="2728341"/>
                  </a:lnTo>
                  <a:cubicBezTo>
                    <a:pt x="544449" y="2724912"/>
                    <a:pt x="540353" y="2721388"/>
                    <a:pt x="536353" y="2717959"/>
                  </a:cubicBezTo>
                  <a:lnTo>
                    <a:pt x="535400" y="2717102"/>
                  </a:lnTo>
                  <a:lnTo>
                    <a:pt x="536353" y="2717102"/>
                  </a:lnTo>
                  <a:cubicBezTo>
                    <a:pt x="536353" y="2717102"/>
                    <a:pt x="577215" y="2669762"/>
                    <a:pt x="577215" y="2669762"/>
                  </a:cubicBezTo>
                  <a:lnTo>
                    <a:pt x="577596" y="2670048"/>
                  </a:lnTo>
                  <a:cubicBezTo>
                    <a:pt x="582263" y="2674144"/>
                    <a:pt x="585978" y="2677287"/>
                    <a:pt x="589312" y="2680145"/>
                  </a:cubicBezTo>
                  <a:lnTo>
                    <a:pt x="589693" y="2680430"/>
                  </a:lnTo>
                  <a:lnTo>
                    <a:pt x="548926" y="2728722"/>
                  </a:lnTo>
                  <a:close/>
                  <a:moveTo>
                    <a:pt x="2571179" y="2707386"/>
                  </a:moveTo>
                  <a:lnTo>
                    <a:pt x="2570798" y="2707005"/>
                  </a:lnTo>
                  <a:lnTo>
                    <a:pt x="2529364" y="2660047"/>
                  </a:lnTo>
                  <a:lnTo>
                    <a:pt x="2529364" y="2660047"/>
                  </a:lnTo>
                  <a:lnTo>
                    <a:pt x="2528983" y="2659571"/>
                  </a:lnTo>
                  <a:lnTo>
                    <a:pt x="2529840" y="2659571"/>
                  </a:lnTo>
                  <a:lnTo>
                    <a:pt x="2532698" y="2657094"/>
                  </a:lnTo>
                  <a:cubicBezTo>
                    <a:pt x="2535555" y="2654522"/>
                    <a:pt x="2538413" y="2651951"/>
                    <a:pt x="2541365" y="2649379"/>
                  </a:cubicBezTo>
                  <a:lnTo>
                    <a:pt x="2541746" y="2648998"/>
                  </a:lnTo>
                  <a:lnTo>
                    <a:pt x="2584037" y="2695956"/>
                  </a:lnTo>
                  <a:lnTo>
                    <a:pt x="2583656" y="2696242"/>
                  </a:lnTo>
                  <a:cubicBezTo>
                    <a:pt x="2580323" y="2699290"/>
                    <a:pt x="2576036" y="2703100"/>
                    <a:pt x="2571655" y="2706910"/>
                  </a:cubicBezTo>
                  <a:lnTo>
                    <a:pt x="2571274" y="2707291"/>
                  </a:lnTo>
                  <a:close/>
                  <a:moveTo>
                    <a:pt x="512540" y="2696909"/>
                  </a:moveTo>
                  <a:lnTo>
                    <a:pt x="512159" y="2696623"/>
                  </a:lnTo>
                  <a:lnTo>
                    <a:pt x="512540" y="2696242"/>
                  </a:lnTo>
                  <a:lnTo>
                    <a:pt x="512064" y="2696528"/>
                  </a:lnTo>
                  <a:cubicBezTo>
                    <a:pt x="508254" y="2693099"/>
                    <a:pt x="504158" y="2689384"/>
                    <a:pt x="500253" y="2685860"/>
                  </a:cubicBezTo>
                  <a:lnTo>
                    <a:pt x="500063" y="2685193"/>
                  </a:lnTo>
                  <a:lnTo>
                    <a:pt x="500253" y="2685193"/>
                  </a:lnTo>
                  <a:cubicBezTo>
                    <a:pt x="500253" y="2685193"/>
                    <a:pt x="542735" y="2638902"/>
                    <a:pt x="542735" y="2638902"/>
                  </a:cubicBezTo>
                  <a:lnTo>
                    <a:pt x="542925" y="2639187"/>
                  </a:lnTo>
                  <a:lnTo>
                    <a:pt x="543973" y="2639187"/>
                  </a:lnTo>
                  <a:lnTo>
                    <a:pt x="543497" y="2639663"/>
                  </a:lnTo>
                  <a:cubicBezTo>
                    <a:pt x="546926" y="2642902"/>
                    <a:pt x="550736" y="2646331"/>
                    <a:pt x="554450" y="2649760"/>
                  </a:cubicBezTo>
                  <a:lnTo>
                    <a:pt x="554831" y="2650141"/>
                  </a:lnTo>
                  <a:lnTo>
                    <a:pt x="512540" y="2697004"/>
                  </a:lnTo>
                  <a:close/>
                  <a:moveTo>
                    <a:pt x="2606802" y="2674715"/>
                  </a:moveTo>
                  <a:lnTo>
                    <a:pt x="2605659" y="2674715"/>
                  </a:lnTo>
                  <a:lnTo>
                    <a:pt x="2606136" y="2674239"/>
                  </a:lnTo>
                  <a:lnTo>
                    <a:pt x="2563463" y="2628900"/>
                  </a:lnTo>
                  <a:lnTo>
                    <a:pt x="2563940" y="2628424"/>
                  </a:lnTo>
                  <a:cubicBezTo>
                    <a:pt x="2567273" y="2625281"/>
                    <a:pt x="2570988" y="2621852"/>
                    <a:pt x="2575084" y="2617946"/>
                  </a:cubicBezTo>
                  <a:lnTo>
                    <a:pt x="2575465" y="2617661"/>
                  </a:lnTo>
                  <a:lnTo>
                    <a:pt x="2619185" y="2663190"/>
                  </a:lnTo>
                  <a:lnTo>
                    <a:pt x="2618804" y="2663476"/>
                  </a:lnTo>
                  <a:cubicBezTo>
                    <a:pt x="2615089" y="2667000"/>
                    <a:pt x="2611279" y="2670620"/>
                    <a:pt x="2607564" y="2674144"/>
                  </a:cubicBezTo>
                  <a:lnTo>
                    <a:pt x="2607564" y="2674144"/>
                  </a:lnTo>
                  <a:cubicBezTo>
                    <a:pt x="2607564" y="2674144"/>
                    <a:pt x="2607945" y="2674715"/>
                    <a:pt x="2607945" y="2674715"/>
                  </a:cubicBezTo>
                  <a:lnTo>
                    <a:pt x="2606802" y="2674715"/>
                  </a:lnTo>
                  <a:close/>
                  <a:moveTo>
                    <a:pt x="477107" y="2664047"/>
                  </a:moveTo>
                  <a:lnTo>
                    <a:pt x="476821" y="2663762"/>
                  </a:lnTo>
                  <a:cubicBezTo>
                    <a:pt x="473393" y="2660333"/>
                    <a:pt x="469202" y="2656523"/>
                    <a:pt x="465296" y="2652617"/>
                  </a:cubicBezTo>
                  <a:lnTo>
                    <a:pt x="464915" y="2652236"/>
                  </a:lnTo>
                  <a:lnTo>
                    <a:pt x="465201" y="2651855"/>
                  </a:lnTo>
                  <a:lnTo>
                    <a:pt x="509111" y="2607183"/>
                  </a:lnTo>
                  <a:lnTo>
                    <a:pt x="509397" y="2607469"/>
                  </a:lnTo>
                  <a:cubicBezTo>
                    <a:pt x="513112" y="2611088"/>
                    <a:pt x="516922" y="2614708"/>
                    <a:pt x="520541" y="2618232"/>
                  </a:cubicBezTo>
                  <a:lnTo>
                    <a:pt x="520922" y="2618518"/>
                  </a:lnTo>
                  <a:lnTo>
                    <a:pt x="477203" y="2664047"/>
                  </a:lnTo>
                  <a:close/>
                  <a:moveTo>
                    <a:pt x="2641473" y="2641569"/>
                  </a:moveTo>
                  <a:lnTo>
                    <a:pt x="2641092" y="2640997"/>
                  </a:lnTo>
                  <a:lnTo>
                    <a:pt x="2596706" y="2596611"/>
                  </a:lnTo>
                  <a:lnTo>
                    <a:pt x="2597182" y="2596229"/>
                  </a:lnTo>
                  <a:cubicBezTo>
                    <a:pt x="2600897" y="2592420"/>
                    <a:pt x="2604802" y="2588514"/>
                    <a:pt x="2607945" y="2585276"/>
                  </a:cubicBezTo>
                  <a:lnTo>
                    <a:pt x="2608326" y="2584990"/>
                  </a:lnTo>
                  <a:lnTo>
                    <a:pt x="2608612" y="2585276"/>
                  </a:lnTo>
                  <a:lnTo>
                    <a:pt x="2653379" y="2629186"/>
                  </a:lnTo>
                  <a:lnTo>
                    <a:pt x="2653094" y="2629567"/>
                  </a:lnTo>
                  <a:cubicBezTo>
                    <a:pt x="2649379" y="2633282"/>
                    <a:pt x="2645569" y="2637187"/>
                    <a:pt x="2641854" y="2640902"/>
                  </a:cubicBezTo>
                  <a:lnTo>
                    <a:pt x="2641378" y="2641569"/>
                  </a:lnTo>
                  <a:close/>
                  <a:moveTo>
                    <a:pt x="442817" y="2630138"/>
                  </a:moveTo>
                  <a:lnTo>
                    <a:pt x="442532" y="2629853"/>
                  </a:lnTo>
                  <a:cubicBezTo>
                    <a:pt x="438721" y="2626043"/>
                    <a:pt x="434912" y="2622042"/>
                    <a:pt x="431483" y="2618423"/>
                  </a:cubicBezTo>
                  <a:lnTo>
                    <a:pt x="430530" y="2618423"/>
                  </a:lnTo>
                  <a:lnTo>
                    <a:pt x="431006" y="2617946"/>
                  </a:lnTo>
                  <a:lnTo>
                    <a:pt x="431006" y="2617946"/>
                  </a:lnTo>
                  <a:lnTo>
                    <a:pt x="431292" y="2617565"/>
                  </a:lnTo>
                  <a:lnTo>
                    <a:pt x="476441" y="2574131"/>
                  </a:lnTo>
                  <a:lnTo>
                    <a:pt x="478155" y="2575941"/>
                  </a:lnTo>
                  <a:cubicBezTo>
                    <a:pt x="481394" y="2579180"/>
                    <a:pt x="484442" y="2582418"/>
                    <a:pt x="487680" y="2585657"/>
                  </a:cubicBezTo>
                  <a:lnTo>
                    <a:pt x="487966" y="2586038"/>
                  </a:lnTo>
                  <a:lnTo>
                    <a:pt x="487680" y="2586323"/>
                  </a:lnTo>
                  <a:lnTo>
                    <a:pt x="442913" y="2630234"/>
                  </a:lnTo>
                  <a:close/>
                  <a:moveTo>
                    <a:pt x="2675001" y="2606612"/>
                  </a:moveTo>
                  <a:lnTo>
                    <a:pt x="2674715" y="2606326"/>
                  </a:lnTo>
                  <a:lnTo>
                    <a:pt x="2629091" y="2563463"/>
                  </a:lnTo>
                  <a:lnTo>
                    <a:pt x="2629662" y="2562702"/>
                  </a:lnTo>
                  <a:lnTo>
                    <a:pt x="2629757" y="2562702"/>
                  </a:lnTo>
                  <a:cubicBezTo>
                    <a:pt x="2633091" y="2558987"/>
                    <a:pt x="2636615" y="2555367"/>
                    <a:pt x="2639949" y="2551748"/>
                  </a:cubicBezTo>
                  <a:lnTo>
                    <a:pt x="2640235" y="2551367"/>
                  </a:lnTo>
                  <a:lnTo>
                    <a:pt x="2640616" y="2551653"/>
                  </a:lnTo>
                  <a:lnTo>
                    <a:pt x="2686717" y="2594134"/>
                  </a:lnTo>
                  <a:lnTo>
                    <a:pt x="2686336" y="2594515"/>
                  </a:lnTo>
                  <a:cubicBezTo>
                    <a:pt x="2682812" y="2598420"/>
                    <a:pt x="2679097" y="2602421"/>
                    <a:pt x="2675478" y="2606231"/>
                  </a:cubicBezTo>
                  <a:lnTo>
                    <a:pt x="2675001" y="2606612"/>
                  </a:lnTo>
                  <a:close/>
                  <a:moveTo>
                    <a:pt x="409575" y="2595182"/>
                  </a:moveTo>
                  <a:lnTo>
                    <a:pt x="409289" y="2594801"/>
                  </a:lnTo>
                  <a:cubicBezTo>
                    <a:pt x="405860" y="2591086"/>
                    <a:pt x="402146" y="2587086"/>
                    <a:pt x="398621" y="2583085"/>
                  </a:cubicBezTo>
                  <a:lnTo>
                    <a:pt x="396716" y="2583085"/>
                  </a:lnTo>
                  <a:lnTo>
                    <a:pt x="398431" y="2582132"/>
                  </a:lnTo>
                  <a:lnTo>
                    <a:pt x="444913" y="2540222"/>
                  </a:lnTo>
                  <a:lnTo>
                    <a:pt x="445294" y="2540603"/>
                  </a:lnTo>
                  <a:cubicBezTo>
                    <a:pt x="448723" y="2544413"/>
                    <a:pt x="452247" y="2548223"/>
                    <a:pt x="455771" y="2551938"/>
                  </a:cubicBezTo>
                  <a:lnTo>
                    <a:pt x="456057" y="2552319"/>
                  </a:lnTo>
                  <a:lnTo>
                    <a:pt x="455771" y="2552700"/>
                  </a:lnTo>
                  <a:lnTo>
                    <a:pt x="409670" y="2595182"/>
                  </a:lnTo>
                  <a:close/>
                  <a:moveTo>
                    <a:pt x="2707481" y="2570893"/>
                  </a:moveTo>
                  <a:lnTo>
                    <a:pt x="2706434" y="2570893"/>
                  </a:lnTo>
                  <a:lnTo>
                    <a:pt x="2706815" y="2570417"/>
                  </a:lnTo>
                  <a:lnTo>
                    <a:pt x="2660237" y="2529269"/>
                  </a:lnTo>
                  <a:lnTo>
                    <a:pt x="2660619" y="2528888"/>
                  </a:lnTo>
                  <a:cubicBezTo>
                    <a:pt x="2663952" y="2525078"/>
                    <a:pt x="2667381" y="2521077"/>
                    <a:pt x="2670810" y="2517267"/>
                  </a:cubicBezTo>
                  <a:lnTo>
                    <a:pt x="2671096" y="2516886"/>
                  </a:lnTo>
                  <a:lnTo>
                    <a:pt x="2718911" y="2558225"/>
                  </a:lnTo>
                  <a:lnTo>
                    <a:pt x="2718530" y="2558606"/>
                  </a:lnTo>
                  <a:cubicBezTo>
                    <a:pt x="2715102" y="2562511"/>
                    <a:pt x="2711672" y="2566607"/>
                    <a:pt x="2708148" y="2570417"/>
                  </a:cubicBezTo>
                  <a:lnTo>
                    <a:pt x="2708624" y="2570893"/>
                  </a:lnTo>
                  <a:lnTo>
                    <a:pt x="2707481" y="2570893"/>
                  </a:lnTo>
                  <a:close/>
                  <a:moveTo>
                    <a:pt x="377381" y="2559177"/>
                  </a:moveTo>
                  <a:lnTo>
                    <a:pt x="377000" y="2558891"/>
                  </a:lnTo>
                  <a:cubicBezTo>
                    <a:pt x="373761" y="2555177"/>
                    <a:pt x="370427" y="2551176"/>
                    <a:pt x="366713" y="2546795"/>
                  </a:cubicBezTo>
                  <a:lnTo>
                    <a:pt x="365760" y="2546795"/>
                  </a:lnTo>
                  <a:lnTo>
                    <a:pt x="365760" y="2546795"/>
                  </a:lnTo>
                  <a:cubicBezTo>
                    <a:pt x="365760" y="2546795"/>
                    <a:pt x="365474" y="2546699"/>
                    <a:pt x="365474" y="2546699"/>
                  </a:cubicBezTo>
                  <a:lnTo>
                    <a:pt x="366522" y="2545937"/>
                  </a:lnTo>
                  <a:lnTo>
                    <a:pt x="414338" y="2505456"/>
                  </a:lnTo>
                  <a:lnTo>
                    <a:pt x="415004" y="2506123"/>
                  </a:lnTo>
                  <a:lnTo>
                    <a:pt x="415004" y="2506123"/>
                  </a:lnTo>
                  <a:cubicBezTo>
                    <a:pt x="418052" y="2509647"/>
                    <a:pt x="421196" y="2513362"/>
                    <a:pt x="424910" y="2517553"/>
                  </a:cubicBezTo>
                  <a:lnTo>
                    <a:pt x="425196" y="2517839"/>
                  </a:lnTo>
                  <a:lnTo>
                    <a:pt x="377476" y="2559177"/>
                  </a:lnTo>
                  <a:close/>
                  <a:moveTo>
                    <a:pt x="2738819" y="2534317"/>
                  </a:moveTo>
                  <a:lnTo>
                    <a:pt x="2738533" y="2534317"/>
                  </a:lnTo>
                  <a:cubicBezTo>
                    <a:pt x="2738533" y="2534317"/>
                    <a:pt x="2690241" y="2494121"/>
                    <a:pt x="2690241" y="2494121"/>
                  </a:cubicBezTo>
                  <a:lnTo>
                    <a:pt x="2690622" y="2493740"/>
                  </a:lnTo>
                  <a:cubicBezTo>
                    <a:pt x="2693670" y="2490121"/>
                    <a:pt x="2696813" y="2486216"/>
                    <a:pt x="2700433" y="2481834"/>
                  </a:cubicBezTo>
                  <a:lnTo>
                    <a:pt x="2700719" y="2481453"/>
                  </a:lnTo>
                  <a:lnTo>
                    <a:pt x="2749772" y="2521268"/>
                  </a:lnTo>
                  <a:lnTo>
                    <a:pt x="2749487" y="2521649"/>
                  </a:lnTo>
                  <a:cubicBezTo>
                    <a:pt x="2746534" y="2525363"/>
                    <a:pt x="2743295" y="2529269"/>
                    <a:pt x="2739676" y="2533650"/>
                  </a:cubicBezTo>
                  <a:lnTo>
                    <a:pt x="2740914" y="2534222"/>
                  </a:lnTo>
                  <a:lnTo>
                    <a:pt x="2738819" y="2534222"/>
                  </a:lnTo>
                  <a:close/>
                  <a:moveTo>
                    <a:pt x="346329" y="2522315"/>
                  </a:moveTo>
                  <a:lnTo>
                    <a:pt x="346043" y="2521934"/>
                  </a:lnTo>
                  <a:cubicBezTo>
                    <a:pt x="342519" y="2517648"/>
                    <a:pt x="339281" y="2513553"/>
                    <a:pt x="336137" y="2509647"/>
                  </a:cubicBezTo>
                  <a:lnTo>
                    <a:pt x="336137" y="2509647"/>
                  </a:lnTo>
                  <a:lnTo>
                    <a:pt x="335661" y="2508980"/>
                  </a:lnTo>
                  <a:lnTo>
                    <a:pt x="335947" y="2508599"/>
                  </a:lnTo>
                  <a:lnTo>
                    <a:pt x="385001" y="2469642"/>
                  </a:lnTo>
                  <a:lnTo>
                    <a:pt x="385382" y="2470023"/>
                  </a:lnTo>
                  <a:cubicBezTo>
                    <a:pt x="388620" y="2474024"/>
                    <a:pt x="391763" y="2478120"/>
                    <a:pt x="395097" y="2482120"/>
                  </a:cubicBezTo>
                  <a:lnTo>
                    <a:pt x="395383" y="2482406"/>
                  </a:lnTo>
                  <a:lnTo>
                    <a:pt x="346329" y="2522315"/>
                  </a:lnTo>
                  <a:close/>
                  <a:moveTo>
                    <a:pt x="2769108" y="2496788"/>
                  </a:moveTo>
                  <a:lnTo>
                    <a:pt x="2768822" y="2496788"/>
                  </a:lnTo>
                  <a:cubicBezTo>
                    <a:pt x="2768822" y="2496788"/>
                    <a:pt x="2719388" y="2458212"/>
                    <a:pt x="2719388" y="2458212"/>
                  </a:cubicBezTo>
                  <a:lnTo>
                    <a:pt x="2719673" y="2457736"/>
                  </a:lnTo>
                  <a:cubicBezTo>
                    <a:pt x="2722817" y="2453736"/>
                    <a:pt x="2725865" y="2449640"/>
                    <a:pt x="2729103" y="2445544"/>
                  </a:cubicBezTo>
                  <a:lnTo>
                    <a:pt x="2729389" y="2445163"/>
                  </a:lnTo>
                  <a:lnTo>
                    <a:pt x="2779681" y="2483453"/>
                  </a:lnTo>
                  <a:lnTo>
                    <a:pt x="2779395" y="2483834"/>
                  </a:lnTo>
                  <a:cubicBezTo>
                    <a:pt x="2776157" y="2488025"/>
                    <a:pt x="2772823" y="2492407"/>
                    <a:pt x="2769489" y="2496503"/>
                  </a:cubicBezTo>
                  <a:lnTo>
                    <a:pt x="2769108" y="2496788"/>
                  </a:lnTo>
                  <a:close/>
                  <a:moveTo>
                    <a:pt x="316421" y="2484311"/>
                  </a:moveTo>
                  <a:lnTo>
                    <a:pt x="316135" y="2483930"/>
                  </a:lnTo>
                  <a:cubicBezTo>
                    <a:pt x="312992" y="2479929"/>
                    <a:pt x="309944" y="2475833"/>
                    <a:pt x="306705" y="2471547"/>
                  </a:cubicBezTo>
                  <a:lnTo>
                    <a:pt x="306324" y="2472023"/>
                  </a:lnTo>
                  <a:lnTo>
                    <a:pt x="305848" y="2470785"/>
                  </a:lnTo>
                  <a:lnTo>
                    <a:pt x="306419" y="2470404"/>
                  </a:lnTo>
                  <a:lnTo>
                    <a:pt x="356711" y="2432971"/>
                  </a:lnTo>
                  <a:lnTo>
                    <a:pt x="357092" y="2433352"/>
                  </a:lnTo>
                  <a:cubicBezTo>
                    <a:pt x="360140" y="2437448"/>
                    <a:pt x="363188" y="2441639"/>
                    <a:pt x="366332" y="2445734"/>
                  </a:cubicBezTo>
                  <a:lnTo>
                    <a:pt x="366617" y="2446115"/>
                  </a:lnTo>
                  <a:lnTo>
                    <a:pt x="316421" y="2484311"/>
                  </a:lnTo>
                  <a:close/>
                  <a:moveTo>
                    <a:pt x="2794445" y="2460784"/>
                  </a:moveTo>
                  <a:lnTo>
                    <a:pt x="2797397" y="2457831"/>
                  </a:lnTo>
                  <a:lnTo>
                    <a:pt x="2747201" y="2421160"/>
                  </a:lnTo>
                  <a:lnTo>
                    <a:pt x="2747391" y="2420779"/>
                  </a:lnTo>
                  <a:cubicBezTo>
                    <a:pt x="2750535" y="2416588"/>
                    <a:pt x="2753487" y="2412302"/>
                    <a:pt x="2756535" y="2408206"/>
                  </a:cubicBezTo>
                  <a:lnTo>
                    <a:pt x="2756821" y="2407825"/>
                  </a:lnTo>
                  <a:lnTo>
                    <a:pt x="2757202" y="2408111"/>
                  </a:lnTo>
                  <a:lnTo>
                    <a:pt x="2808256" y="2444591"/>
                  </a:lnTo>
                  <a:lnTo>
                    <a:pt x="2807970" y="2444972"/>
                  </a:lnTo>
                  <a:cubicBezTo>
                    <a:pt x="2804732" y="2449545"/>
                    <a:pt x="2801779" y="2453545"/>
                    <a:pt x="2799112" y="2457260"/>
                  </a:cubicBezTo>
                  <a:lnTo>
                    <a:pt x="2799683" y="2457260"/>
                  </a:lnTo>
                  <a:lnTo>
                    <a:pt x="2799207" y="2457641"/>
                  </a:lnTo>
                  <a:lnTo>
                    <a:pt x="2800255" y="2458117"/>
                  </a:lnTo>
                  <a:lnTo>
                    <a:pt x="2798350" y="2458117"/>
                  </a:lnTo>
                  <a:lnTo>
                    <a:pt x="2794540" y="2460784"/>
                  </a:lnTo>
                  <a:close/>
                  <a:moveTo>
                    <a:pt x="287655" y="2445353"/>
                  </a:moveTo>
                  <a:lnTo>
                    <a:pt x="287369" y="2444972"/>
                  </a:lnTo>
                  <a:cubicBezTo>
                    <a:pt x="284131" y="2440496"/>
                    <a:pt x="281083" y="2436019"/>
                    <a:pt x="278321" y="2432209"/>
                  </a:cubicBezTo>
                  <a:lnTo>
                    <a:pt x="278321" y="2432209"/>
                  </a:lnTo>
                  <a:cubicBezTo>
                    <a:pt x="278321" y="2432209"/>
                    <a:pt x="277749" y="2431447"/>
                    <a:pt x="277749" y="2431447"/>
                  </a:cubicBezTo>
                  <a:lnTo>
                    <a:pt x="278225" y="2431066"/>
                  </a:lnTo>
                  <a:lnTo>
                    <a:pt x="329565" y="2395252"/>
                  </a:lnTo>
                  <a:lnTo>
                    <a:pt x="329565" y="2395252"/>
                  </a:lnTo>
                  <a:lnTo>
                    <a:pt x="329851" y="2395633"/>
                  </a:lnTo>
                  <a:lnTo>
                    <a:pt x="329851" y="2395633"/>
                  </a:lnTo>
                  <a:lnTo>
                    <a:pt x="330041" y="2396014"/>
                  </a:lnTo>
                  <a:lnTo>
                    <a:pt x="330041" y="2396014"/>
                  </a:lnTo>
                  <a:cubicBezTo>
                    <a:pt x="333185" y="2400395"/>
                    <a:pt x="336137" y="2404682"/>
                    <a:pt x="338804" y="2408301"/>
                  </a:cubicBezTo>
                  <a:lnTo>
                    <a:pt x="339090" y="2408682"/>
                  </a:lnTo>
                  <a:lnTo>
                    <a:pt x="338709" y="2408968"/>
                  </a:lnTo>
                  <a:lnTo>
                    <a:pt x="287655" y="2445353"/>
                  </a:lnTo>
                  <a:close/>
                  <a:moveTo>
                    <a:pt x="2824258" y="2421255"/>
                  </a:moveTo>
                  <a:lnTo>
                    <a:pt x="2825211" y="2418588"/>
                  </a:lnTo>
                  <a:lnTo>
                    <a:pt x="2773776" y="2383441"/>
                  </a:lnTo>
                  <a:lnTo>
                    <a:pt x="2773966" y="2383250"/>
                  </a:lnTo>
                  <a:lnTo>
                    <a:pt x="2773395" y="2382774"/>
                  </a:lnTo>
                  <a:lnTo>
                    <a:pt x="2774061" y="2382774"/>
                  </a:lnTo>
                  <a:lnTo>
                    <a:pt x="2774061" y="2382012"/>
                  </a:lnTo>
                  <a:lnTo>
                    <a:pt x="2774537" y="2382488"/>
                  </a:lnTo>
                  <a:cubicBezTo>
                    <a:pt x="2777014" y="2378869"/>
                    <a:pt x="2779871" y="2374583"/>
                    <a:pt x="2782824" y="2370201"/>
                  </a:cubicBezTo>
                  <a:lnTo>
                    <a:pt x="2783110" y="2369820"/>
                  </a:lnTo>
                  <a:lnTo>
                    <a:pt x="2835593" y="2404872"/>
                  </a:lnTo>
                  <a:lnTo>
                    <a:pt x="2835307" y="2405348"/>
                  </a:lnTo>
                  <a:cubicBezTo>
                    <a:pt x="2832354" y="2409635"/>
                    <a:pt x="2829497" y="2414016"/>
                    <a:pt x="2826544" y="2418207"/>
                  </a:cubicBezTo>
                  <a:lnTo>
                    <a:pt x="2826544" y="2418207"/>
                  </a:lnTo>
                  <a:cubicBezTo>
                    <a:pt x="2826544" y="2418207"/>
                    <a:pt x="2825972" y="2418969"/>
                    <a:pt x="2825972" y="2418969"/>
                  </a:cubicBezTo>
                  <a:lnTo>
                    <a:pt x="2825972" y="2418969"/>
                  </a:lnTo>
                  <a:lnTo>
                    <a:pt x="2824258" y="2421255"/>
                  </a:lnTo>
                  <a:close/>
                  <a:moveTo>
                    <a:pt x="260223" y="2405634"/>
                  </a:moveTo>
                  <a:lnTo>
                    <a:pt x="259937" y="2405253"/>
                  </a:lnTo>
                  <a:cubicBezTo>
                    <a:pt x="256985" y="2400872"/>
                    <a:pt x="254032" y="2396395"/>
                    <a:pt x="251174" y="2392013"/>
                  </a:cubicBezTo>
                  <a:lnTo>
                    <a:pt x="250222" y="2392013"/>
                  </a:lnTo>
                  <a:lnTo>
                    <a:pt x="250698" y="2391632"/>
                  </a:lnTo>
                  <a:lnTo>
                    <a:pt x="250698" y="2391632"/>
                  </a:lnTo>
                  <a:cubicBezTo>
                    <a:pt x="250698" y="2391632"/>
                    <a:pt x="251174" y="2391061"/>
                    <a:pt x="251174" y="2391061"/>
                  </a:cubicBezTo>
                  <a:lnTo>
                    <a:pt x="303657" y="2356771"/>
                  </a:lnTo>
                  <a:lnTo>
                    <a:pt x="303943" y="2357152"/>
                  </a:lnTo>
                  <a:lnTo>
                    <a:pt x="303943" y="2357152"/>
                  </a:lnTo>
                  <a:cubicBezTo>
                    <a:pt x="306705" y="2361438"/>
                    <a:pt x="309563" y="2365820"/>
                    <a:pt x="312515" y="2370106"/>
                  </a:cubicBezTo>
                  <a:lnTo>
                    <a:pt x="312801" y="2370582"/>
                  </a:lnTo>
                  <a:lnTo>
                    <a:pt x="260318" y="2405634"/>
                  </a:lnTo>
                  <a:close/>
                  <a:moveTo>
                    <a:pt x="2851975" y="2379726"/>
                  </a:moveTo>
                  <a:lnTo>
                    <a:pt x="2851975" y="2378488"/>
                  </a:lnTo>
                  <a:cubicBezTo>
                    <a:pt x="2851975" y="2378488"/>
                    <a:pt x="2799303" y="2344865"/>
                    <a:pt x="2799303" y="2344865"/>
                  </a:cubicBezTo>
                  <a:lnTo>
                    <a:pt x="2799588" y="2344484"/>
                  </a:lnTo>
                  <a:cubicBezTo>
                    <a:pt x="2802446" y="2340102"/>
                    <a:pt x="2805113" y="2335721"/>
                    <a:pt x="2807875" y="2331434"/>
                  </a:cubicBezTo>
                  <a:lnTo>
                    <a:pt x="2808065" y="2330958"/>
                  </a:lnTo>
                  <a:lnTo>
                    <a:pt x="2808542" y="2331244"/>
                  </a:lnTo>
                  <a:lnTo>
                    <a:pt x="2861691" y="2364391"/>
                  </a:lnTo>
                  <a:lnTo>
                    <a:pt x="2861406" y="2364772"/>
                  </a:lnTo>
                  <a:cubicBezTo>
                    <a:pt x="2858738" y="2368963"/>
                    <a:pt x="2855976" y="2373535"/>
                    <a:pt x="2852833" y="2378393"/>
                  </a:cubicBezTo>
                  <a:lnTo>
                    <a:pt x="2851975" y="2379726"/>
                  </a:lnTo>
                  <a:close/>
                  <a:moveTo>
                    <a:pt x="233934" y="2365058"/>
                  </a:moveTo>
                  <a:lnTo>
                    <a:pt x="233744" y="2364677"/>
                  </a:lnTo>
                  <a:cubicBezTo>
                    <a:pt x="230505" y="2359438"/>
                    <a:pt x="227838" y="2355056"/>
                    <a:pt x="225362" y="2351056"/>
                  </a:cubicBezTo>
                  <a:lnTo>
                    <a:pt x="224981" y="2350580"/>
                  </a:lnTo>
                  <a:lnTo>
                    <a:pt x="225266" y="2350103"/>
                  </a:lnTo>
                  <a:lnTo>
                    <a:pt x="278892" y="2317623"/>
                  </a:lnTo>
                  <a:lnTo>
                    <a:pt x="279178" y="2318099"/>
                  </a:lnTo>
                  <a:cubicBezTo>
                    <a:pt x="281940" y="2322481"/>
                    <a:pt x="284512" y="2326862"/>
                    <a:pt x="287274" y="2331244"/>
                  </a:cubicBezTo>
                  <a:lnTo>
                    <a:pt x="287560" y="2331625"/>
                  </a:lnTo>
                  <a:lnTo>
                    <a:pt x="233934" y="2365058"/>
                  </a:lnTo>
                  <a:close/>
                  <a:moveTo>
                    <a:pt x="2877217" y="2338959"/>
                  </a:moveTo>
                  <a:lnTo>
                    <a:pt x="2877217" y="2337435"/>
                  </a:lnTo>
                  <a:lnTo>
                    <a:pt x="2823401" y="2305431"/>
                  </a:lnTo>
                  <a:lnTo>
                    <a:pt x="2823877" y="2305050"/>
                  </a:lnTo>
                  <a:cubicBezTo>
                    <a:pt x="2826068" y="2301526"/>
                    <a:pt x="2828830" y="2296668"/>
                    <a:pt x="2831687" y="2291811"/>
                  </a:cubicBezTo>
                  <a:lnTo>
                    <a:pt x="2831878" y="2291429"/>
                  </a:lnTo>
                  <a:lnTo>
                    <a:pt x="2886456" y="2323148"/>
                  </a:lnTo>
                  <a:lnTo>
                    <a:pt x="2886266" y="2323529"/>
                  </a:lnTo>
                  <a:cubicBezTo>
                    <a:pt x="2883885" y="2327624"/>
                    <a:pt x="2881313" y="2332006"/>
                    <a:pt x="2878265" y="2337149"/>
                  </a:cubicBezTo>
                  <a:lnTo>
                    <a:pt x="2877217" y="2338959"/>
                  </a:lnTo>
                  <a:close/>
                  <a:moveTo>
                    <a:pt x="208883" y="2323624"/>
                  </a:moveTo>
                  <a:lnTo>
                    <a:pt x="208693" y="2323148"/>
                  </a:lnTo>
                  <a:cubicBezTo>
                    <a:pt x="205454" y="2317623"/>
                    <a:pt x="202978" y="2313242"/>
                    <a:pt x="200692" y="2309241"/>
                  </a:cubicBezTo>
                  <a:lnTo>
                    <a:pt x="200311" y="2308765"/>
                  </a:lnTo>
                  <a:lnTo>
                    <a:pt x="200787" y="2308479"/>
                  </a:lnTo>
                  <a:lnTo>
                    <a:pt x="255270" y="2277618"/>
                  </a:lnTo>
                  <a:lnTo>
                    <a:pt x="255556" y="2277999"/>
                  </a:lnTo>
                  <a:cubicBezTo>
                    <a:pt x="257937" y="2282095"/>
                    <a:pt x="260414" y="2286572"/>
                    <a:pt x="263366" y="2291525"/>
                  </a:cubicBezTo>
                  <a:lnTo>
                    <a:pt x="263557" y="2291906"/>
                  </a:lnTo>
                  <a:lnTo>
                    <a:pt x="263176" y="2292191"/>
                  </a:lnTo>
                  <a:lnTo>
                    <a:pt x="208883" y="2323624"/>
                  </a:lnTo>
                  <a:close/>
                  <a:moveTo>
                    <a:pt x="2901792" y="2296002"/>
                  </a:moveTo>
                  <a:lnTo>
                    <a:pt x="2901315" y="2296002"/>
                  </a:lnTo>
                  <a:cubicBezTo>
                    <a:pt x="2901315" y="2296002"/>
                    <a:pt x="2846546" y="2265426"/>
                    <a:pt x="2846546" y="2265426"/>
                  </a:cubicBezTo>
                  <a:lnTo>
                    <a:pt x="2846928" y="2264664"/>
                  </a:lnTo>
                  <a:cubicBezTo>
                    <a:pt x="2849404" y="2260283"/>
                    <a:pt x="2851785" y="2255806"/>
                    <a:pt x="2854167" y="2251424"/>
                  </a:cubicBezTo>
                  <a:lnTo>
                    <a:pt x="2854452" y="2251044"/>
                  </a:lnTo>
                  <a:lnTo>
                    <a:pt x="2909983" y="2281047"/>
                  </a:lnTo>
                  <a:lnTo>
                    <a:pt x="2908459" y="2283905"/>
                  </a:lnTo>
                  <a:cubicBezTo>
                    <a:pt x="2906363" y="2287715"/>
                    <a:pt x="2904268" y="2291715"/>
                    <a:pt x="2902077" y="2295620"/>
                  </a:cubicBezTo>
                  <a:lnTo>
                    <a:pt x="2901792" y="2296002"/>
                  </a:lnTo>
                  <a:close/>
                  <a:moveTo>
                    <a:pt x="185261" y="2281333"/>
                  </a:moveTo>
                  <a:lnTo>
                    <a:pt x="184976" y="2280952"/>
                  </a:lnTo>
                  <a:cubicBezTo>
                    <a:pt x="182213" y="2275904"/>
                    <a:pt x="179832" y="2271236"/>
                    <a:pt x="177356" y="2266760"/>
                  </a:cubicBezTo>
                  <a:lnTo>
                    <a:pt x="177165" y="2266283"/>
                  </a:lnTo>
                  <a:lnTo>
                    <a:pt x="177546" y="2265998"/>
                  </a:lnTo>
                  <a:lnTo>
                    <a:pt x="233077" y="2236756"/>
                  </a:lnTo>
                  <a:lnTo>
                    <a:pt x="233267" y="2237232"/>
                  </a:lnTo>
                  <a:cubicBezTo>
                    <a:pt x="235553" y="2241328"/>
                    <a:pt x="237649" y="2245519"/>
                    <a:pt x="239840" y="2249520"/>
                  </a:cubicBezTo>
                  <a:lnTo>
                    <a:pt x="240792" y="2251329"/>
                  </a:lnTo>
                  <a:lnTo>
                    <a:pt x="185261" y="2281333"/>
                  </a:lnTo>
                  <a:close/>
                  <a:moveTo>
                    <a:pt x="2923890" y="2254853"/>
                  </a:moveTo>
                  <a:lnTo>
                    <a:pt x="2923890" y="2253234"/>
                  </a:lnTo>
                  <a:cubicBezTo>
                    <a:pt x="2923890" y="2253234"/>
                    <a:pt x="2868263" y="2224754"/>
                    <a:pt x="2868263" y="2224754"/>
                  </a:cubicBezTo>
                  <a:lnTo>
                    <a:pt x="2868549" y="2224278"/>
                  </a:lnTo>
                  <a:cubicBezTo>
                    <a:pt x="2871121" y="2219230"/>
                    <a:pt x="2873312" y="2214658"/>
                    <a:pt x="2875503" y="2210467"/>
                  </a:cubicBezTo>
                  <a:lnTo>
                    <a:pt x="2875693" y="2210086"/>
                  </a:lnTo>
                  <a:lnTo>
                    <a:pt x="2932272" y="2238375"/>
                  </a:lnTo>
                  <a:lnTo>
                    <a:pt x="2931986" y="2238756"/>
                  </a:lnTo>
                  <a:cubicBezTo>
                    <a:pt x="2929604" y="2243519"/>
                    <a:pt x="2927223" y="2248377"/>
                    <a:pt x="2924747" y="2253139"/>
                  </a:cubicBezTo>
                  <a:lnTo>
                    <a:pt x="2923890" y="2254853"/>
                  </a:lnTo>
                  <a:close/>
                  <a:moveTo>
                    <a:pt x="162973" y="2238470"/>
                  </a:moveTo>
                  <a:lnTo>
                    <a:pt x="162782" y="2237994"/>
                  </a:lnTo>
                  <a:cubicBezTo>
                    <a:pt x="160306" y="2233327"/>
                    <a:pt x="158020" y="2228374"/>
                    <a:pt x="155639" y="2223516"/>
                  </a:cubicBezTo>
                  <a:lnTo>
                    <a:pt x="155448" y="2223326"/>
                  </a:lnTo>
                  <a:lnTo>
                    <a:pt x="155734" y="2222754"/>
                  </a:lnTo>
                  <a:lnTo>
                    <a:pt x="212217" y="2195322"/>
                  </a:lnTo>
                  <a:lnTo>
                    <a:pt x="212789" y="2196179"/>
                  </a:lnTo>
                  <a:lnTo>
                    <a:pt x="212598" y="2196179"/>
                  </a:lnTo>
                  <a:cubicBezTo>
                    <a:pt x="214884" y="2200752"/>
                    <a:pt x="216980" y="2205323"/>
                    <a:pt x="219266" y="2209705"/>
                  </a:cubicBezTo>
                  <a:lnTo>
                    <a:pt x="219456" y="2210181"/>
                  </a:lnTo>
                  <a:lnTo>
                    <a:pt x="162973" y="2238470"/>
                  </a:lnTo>
                  <a:close/>
                  <a:moveTo>
                    <a:pt x="2945797" y="2210277"/>
                  </a:moveTo>
                  <a:lnTo>
                    <a:pt x="2945416" y="2210277"/>
                  </a:lnTo>
                  <a:cubicBezTo>
                    <a:pt x="2945416" y="2210277"/>
                    <a:pt x="2888742" y="2183321"/>
                    <a:pt x="2888742" y="2183321"/>
                  </a:cubicBezTo>
                  <a:lnTo>
                    <a:pt x="2889028" y="2182845"/>
                  </a:lnTo>
                  <a:cubicBezTo>
                    <a:pt x="2891218" y="2178177"/>
                    <a:pt x="2893314" y="2173510"/>
                    <a:pt x="2895505" y="2168843"/>
                  </a:cubicBezTo>
                  <a:lnTo>
                    <a:pt x="2895695" y="2168462"/>
                  </a:lnTo>
                  <a:lnTo>
                    <a:pt x="2953036" y="2194941"/>
                  </a:lnTo>
                  <a:lnTo>
                    <a:pt x="2952845" y="2195417"/>
                  </a:lnTo>
                  <a:cubicBezTo>
                    <a:pt x="2950655" y="2199989"/>
                    <a:pt x="2948559" y="2204657"/>
                    <a:pt x="2946178" y="2209610"/>
                  </a:cubicBezTo>
                  <a:lnTo>
                    <a:pt x="2946178" y="2209610"/>
                  </a:lnTo>
                  <a:cubicBezTo>
                    <a:pt x="2946178" y="2209610"/>
                    <a:pt x="2946654" y="2210181"/>
                    <a:pt x="2946654" y="2210181"/>
                  </a:cubicBezTo>
                  <a:lnTo>
                    <a:pt x="2945606" y="2210181"/>
                  </a:lnTo>
                  <a:close/>
                  <a:moveTo>
                    <a:pt x="141923" y="2194751"/>
                  </a:moveTo>
                  <a:lnTo>
                    <a:pt x="141732" y="2194274"/>
                  </a:lnTo>
                  <a:cubicBezTo>
                    <a:pt x="139541" y="2189607"/>
                    <a:pt x="137446" y="2184845"/>
                    <a:pt x="135255" y="2180082"/>
                  </a:cubicBezTo>
                  <a:lnTo>
                    <a:pt x="135255" y="2180082"/>
                  </a:lnTo>
                  <a:lnTo>
                    <a:pt x="135065" y="2179606"/>
                  </a:lnTo>
                  <a:lnTo>
                    <a:pt x="135065" y="2179606"/>
                  </a:lnTo>
                  <a:lnTo>
                    <a:pt x="134874" y="2179225"/>
                  </a:lnTo>
                  <a:lnTo>
                    <a:pt x="134874" y="2179225"/>
                  </a:lnTo>
                  <a:cubicBezTo>
                    <a:pt x="134874" y="2179225"/>
                    <a:pt x="134017" y="2176748"/>
                    <a:pt x="134017" y="2176748"/>
                  </a:cubicBezTo>
                  <a:lnTo>
                    <a:pt x="135541" y="2178749"/>
                  </a:lnTo>
                  <a:lnTo>
                    <a:pt x="192405" y="2153222"/>
                  </a:lnTo>
                  <a:lnTo>
                    <a:pt x="192691" y="2153793"/>
                  </a:lnTo>
                  <a:cubicBezTo>
                    <a:pt x="194501" y="2157889"/>
                    <a:pt x="196406" y="2161985"/>
                    <a:pt x="198311" y="2166080"/>
                  </a:cubicBezTo>
                  <a:lnTo>
                    <a:pt x="199263" y="2168271"/>
                  </a:lnTo>
                  <a:lnTo>
                    <a:pt x="198882" y="2168462"/>
                  </a:lnTo>
                  <a:lnTo>
                    <a:pt x="141827" y="2194751"/>
                  </a:lnTo>
                  <a:close/>
                  <a:moveTo>
                    <a:pt x="2965895" y="2166461"/>
                  </a:moveTo>
                  <a:lnTo>
                    <a:pt x="2965419" y="2166461"/>
                  </a:lnTo>
                  <a:lnTo>
                    <a:pt x="2907983" y="2141315"/>
                  </a:lnTo>
                  <a:lnTo>
                    <a:pt x="2907983" y="2141315"/>
                  </a:lnTo>
                  <a:cubicBezTo>
                    <a:pt x="2907983" y="2141315"/>
                    <a:pt x="2907983" y="2141315"/>
                    <a:pt x="2907983" y="2141315"/>
                  </a:cubicBezTo>
                  <a:lnTo>
                    <a:pt x="2908269" y="2140649"/>
                  </a:lnTo>
                  <a:cubicBezTo>
                    <a:pt x="2910174" y="2136362"/>
                    <a:pt x="2912078" y="2131695"/>
                    <a:pt x="2914174" y="2126742"/>
                  </a:cubicBezTo>
                  <a:lnTo>
                    <a:pt x="2914365" y="2126361"/>
                  </a:lnTo>
                  <a:lnTo>
                    <a:pt x="2972467" y="2151031"/>
                  </a:lnTo>
                  <a:lnTo>
                    <a:pt x="2972276" y="2151412"/>
                  </a:lnTo>
                  <a:cubicBezTo>
                    <a:pt x="2970276" y="2156174"/>
                    <a:pt x="2968181" y="2161032"/>
                    <a:pt x="2966085" y="2165795"/>
                  </a:cubicBezTo>
                  <a:lnTo>
                    <a:pt x="2966085" y="2165795"/>
                  </a:lnTo>
                  <a:cubicBezTo>
                    <a:pt x="2966085" y="2165795"/>
                    <a:pt x="2965799" y="2166557"/>
                    <a:pt x="2965799" y="2166557"/>
                  </a:cubicBezTo>
                  <a:close/>
                  <a:moveTo>
                    <a:pt x="122396" y="2150459"/>
                  </a:moveTo>
                  <a:lnTo>
                    <a:pt x="122206" y="2149983"/>
                  </a:lnTo>
                  <a:cubicBezTo>
                    <a:pt x="119920" y="2144745"/>
                    <a:pt x="118015" y="2139791"/>
                    <a:pt x="116015" y="2135029"/>
                  </a:cubicBezTo>
                  <a:lnTo>
                    <a:pt x="115824" y="2134648"/>
                  </a:lnTo>
                  <a:lnTo>
                    <a:pt x="116205" y="2134362"/>
                  </a:lnTo>
                  <a:lnTo>
                    <a:pt x="174022" y="2110550"/>
                  </a:lnTo>
                  <a:lnTo>
                    <a:pt x="174403" y="2111121"/>
                  </a:lnTo>
                  <a:cubicBezTo>
                    <a:pt x="176308" y="2115598"/>
                    <a:pt x="178213" y="2120551"/>
                    <a:pt x="180308" y="2125409"/>
                  </a:cubicBezTo>
                  <a:lnTo>
                    <a:pt x="180499" y="2125790"/>
                  </a:lnTo>
                  <a:lnTo>
                    <a:pt x="122396" y="2150459"/>
                  </a:lnTo>
                  <a:close/>
                  <a:moveTo>
                    <a:pt x="2983706" y="2123980"/>
                  </a:moveTo>
                  <a:lnTo>
                    <a:pt x="2983706" y="2121884"/>
                  </a:lnTo>
                  <a:lnTo>
                    <a:pt x="2925604" y="2098644"/>
                  </a:lnTo>
                  <a:lnTo>
                    <a:pt x="2925890" y="2098167"/>
                  </a:lnTo>
                  <a:cubicBezTo>
                    <a:pt x="2927890" y="2093405"/>
                    <a:pt x="2929700" y="2088547"/>
                    <a:pt x="2931605" y="2083784"/>
                  </a:cubicBezTo>
                  <a:lnTo>
                    <a:pt x="2931605" y="2083308"/>
                  </a:lnTo>
                  <a:cubicBezTo>
                    <a:pt x="2931605" y="2083308"/>
                    <a:pt x="2932176" y="2083498"/>
                    <a:pt x="2932176" y="2083498"/>
                  </a:cubicBezTo>
                  <a:lnTo>
                    <a:pt x="2990565" y="2106263"/>
                  </a:lnTo>
                  <a:lnTo>
                    <a:pt x="2990374" y="2106645"/>
                  </a:lnTo>
                  <a:cubicBezTo>
                    <a:pt x="2988660" y="2111121"/>
                    <a:pt x="2986850" y="2115979"/>
                    <a:pt x="2984564" y="2121599"/>
                  </a:cubicBezTo>
                  <a:lnTo>
                    <a:pt x="2984564" y="2122265"/>
                  </a:lnTo>
                  <a:lnTo>
                    <a:pt x="2984278" y="2122265"/>
                  </a:lnTo>
                  <a:cubicBezTo>
                    <a:pt x="2984278" y="2122265"/>
                    <a:pt x="2983611" y="2123980"/>
                    <a:pt x="2983611" y="2123980"/>
                  </a:cubicBezTo>
                  <a:close/>
                  <a:moveTo>
                    <a:pt x="104108" y="2105597"/>
                  </a:moveTo>
                  <a:lnTo>
                    <a:pt x="103918" y="2105120"/>
                  </a:lnTo>
                  <a:cubicBezTo>
                    <a:pt x="101918" y="2100167"/>
                    <a:pt x="100108" y="2095119"/>
                    <a:pt x="98203" y="2089976"/>
                  </a:cubicBezTo>
                  <a:lnTo>
                    <a:pt x="97250" y="2088356"/>
                  </a:lnTo>
                  <a:lnTo>
                    <a:pt x="98679" y="2089214"/>
                  </a:lnTo>
                  <a:lnTo>
                    <a:pt x="156972" y="2067306"/>
                  </a:lnTo>
                  <a:lnTo>
                    <a:pt x="157353" y="2067782"/>
                  </a:lnTo>
                  <a:cubicBezTo>
                    <a:pt x="158972" y="2072164"/>
                    <a:pt x="160687" y="2076831"/>
                    <a:pt x="162782" y="2082260"/>
                  </a:cubicBezTo>
                  <a:lnTo>
                    <a:pt x="162973" y="2082737"/>
                  </a:lnTo>
                  <a:lnTo>
                    <a:pt x="162497" y="2082927"/>
                  </a:lnTo>
                  <a:lnTo>
                    <a:pt x="104108" y="2105597"/>
                  </a:lnTo>
                  <a:close/>
                  <a:moveTo>
                    <a:pt x="3000851" y="2079117"/>
                  </a:moveTo>
                  <a:lnTo>
                    <a:pt x="3000851" y="2076831"/>
                  </a:lnTo>
                  <a:lnTo>
                    <a:pt x="2942273" y="2055590"/>
                  </a:lnTo>
                  <a:lnTo>
                    <a:pt x="2942273" y="2055590"/>
                  </a:lnTo>
                  <a:cubicBezTo>
                    <a:pt x="2942273" y="2055590"/>
                    <a:pt x="2942463" y="2054923"/>
                    <a:pt x="2942463" y="2054923"/>
                  </a:cubicBezTo>
                  <a:cubicBezTo>
                    <a:pt x="2944083" y="2050542"/>
                    <a:pt x="2945702" y="2046161"/>
                    <a:pt x="2947225" y="2041779"/>
                  </a:cubicBezTo>
                  <a:lnTo>
                    <a:pt x="2947892" y="2039969"/>
                  </a:lnTo>
                  <a:lnTo>
                    <a:pt x="3007424" y="2060924"/>
                  </a:lnTo>
                  <a:lnTo>
                    <a:pt x="3007233" y="2061401"/>
                  </a:lnTo>
                  <a:cubicBezTo>
                    <a:pt x="3005328" y="2066735"/>
                    <a:pt x="3003519" y="2071592"/>
                    <a:pt x="3001994" y="2076164"/>
                  </a:cubicBezTo>
                  <a:lnTo>
                    <a:pt x="3001994" y="2076164"/>
                  </a:lnTo>
                  <a:lnTo>
                    <a:pt x="3003423" y="2076926"/>
                  </a:lnTo>
                  <a:lnTo>
                    <a:pt x="3001709" y="2076926"/>
                  </a:lnTo>
                  <a:lnTo>
                    <a:pt x="3000851" y="2079117"/>
                  </a:lnTo>
                  <a:close/>
                  <a:moveTo>
                    <a:pt x="87249" y="2060162"/>
                  </a:moveTo>
                  <a:lnTo>
                    <a:pt x="85725" y="2055971"/>
                  </a:lnTo>
                  <a:cubicBezTo>
                    <a:pt x="84392" y="2052161"/>
                    <a:pt x="83058" y="2048256"/>
                    <a:pt x="81820" y="2044446"/>
                  </a:cubicBezTo>
                  <a:lnTo>
                    <a:pt x="81439" y="2044065"/>
                  </a:lnTo>
                  <a:lnTo>
                    <a:pt x="82106" y="2043779"/>
                  </a:lnTo>
                  <a:lnTo>
                    <a:pt x="141542" y="2023681"/>
                  </a:lnTo>
                  <a:lnTo>
                    <a:pt x="141542" y="2024158"/>
                  </a:lnTo>
                  <a:cubicBezTo>
                    <a:pt x="143256" y="2028825"/>
                    <a:pt x="144875" y="2033873"/>
                    <a:pt x="146685" y="2038826"/>
                  </a:cubicBezTo>
                  <a:lnTo>
                    <a:pt x="146876" y="2039303"/>
                  </a:lnTo>
                  <a:lnTo>
                    <a:pt x="87249" y="2060258"/>
                  </a:lnTo>
                  <a:close/>
                  <a:moveTo>
                    <a:pt x="3017615" y="2031492"/>
                  </a:moveTo>
                  <a:lnTo>
                    <a:pt x="3016949" y="2031302"/>
                  </a:lnTo>
                  <a:lnTo>
                    <a:pt x="3016949" y="2031302"/>
                  </a:lnTo>
                  <a:cubicBezTo>
                    <a:pt x="3016949" y="2031302"/>
                    <a:pt x="2957322" y="2011775"/>
                    <a:pt x="2957322" y="2011775"/>
                  </a:cubicBezTo>
                  <a:lnTo>
                    <a:pt x="2957608" y="2011204"/>
                  </a:lnTo>
                  <a:cubicBezTo>
                    <a:pt x="2959227" y="2006346"/>
                    <a:pt x="2960847" y="2001488"/>
                    <a:pt x="2962370" y="1996535"/>
                  </a:cubicBezTo>
                  <a:lnTo>
                    <a:pt x="2962370" y="1996059"/>
                  </a:lnTo>
                  <a:cubicBezTo>
                    <a:pt x="2962370" y="1996059"/>
                    <a:pt x="2962942" y="1996250"/>
                    <a:pt x="2962942" y="1996250"/>
                  </a:cubicBezTo>
                  <a:lnTo>
                    <a:pt x="3022664" y="2015204"/>
                  </a:lnTo>
                  <a:lnTo>
                    <a:pt x="3022473" y="2015681"/>
                  </a:lnTo>
                  <a:cubicBezTo>
                    <a:pt x="3020854" y="2020824"/>
                    <a:pt x="3019330" y="2025777"/>
                    <a:pt x="3017711" y="2030539"/>
                  </a:cubicBezTo>
                  <a:lnTo>
                    <a:pt x="3017711" y="2030539"/>
                  </a:lnTo>
                  <a:lnTo>
                    <a:pt x="3017711" y="2031492"/>
                  </a:lnTo>
                  <a:close/>
                  <a:moveTo>
                    <a:pt x="71914" y="2014156"/>
                  </a:moveTo>
                  <a:lnTo>
                    <a:pt x="71723" y="2013776"/>
                  </a:lnTo>
                  <a:cubicBezTo>
                    <a:pt x="70199" y="2008823"/>
                    <a:pt x="68675" y="2003870"/>
                    <a:pt x="67151" y="1999012"/>
                  </a:cubicBezTo>
                  <a:lnTo>
                    <a:pt x="66485" y="1997773"/>
                  </a:lnTo>
                  <a:lnTo>
                    <a:pt x="67247" y="1997583"/>
                  </a:lnTo>
                  <a:lnTo>
                    <a:pt x="127254" y="1979390"/>
                  </a:lnTo>
                  <a:lnTo>
                    <a:pt x="127254" y="1979867"/>
                  </a:lnTo>
                  <a:cubicBezTo>
                    <a:pt x="128683" y="1984153"/>
                    <a:pt x="130112" y="1988725"/>
                    <a:pt x="131921" y="1994726"/>
                  </a:cubicBezTo>
                  <a:lnTo>
                    <a:pt x="132112" y="1995202"/>
                  </a:lnTo>
                  <a:lnTo>
                    <a:pt x="131636" y="1995202"/>
                  </a:lnTo>
                  <a:cubicBezTo>
                    <a:pt x="131636" y="1995202"/>
                    <a:pt x="71914" y="2014156"/>
                    <a:pt x="71914" y="2014156"/>
                  </a:cubicBezTo>
                  <a:close/>
                  <a:moveTo>
                    <a:pt x="3031712" y="1985296"/>
                  </a:moveTo>
                  <a:lnTo>
                    <a:pt x="3031331" y="1985296"/>
                  </a:lnTo>
                  <a:lnTo>
                    <a:pt x="2971324" y="1967675"/>
                  </a:lnTo>
                  <a:lnTo>
                    <a:pt x="2971324" y="1967675"/>
                  </a:lnTo>
                  <a:cubicBezTo>
                    <a:pt x="2971324" y="1967675"/>
                    <a:pt x="2971324" y="1967675"/>
                    <a:pt x="2971324" y="1967675"/>
                  </a:cubicBezTo>
                  <a:lnTo>
                    <a:pt x="2971324" y="1967389"/>
                  </a:lnTo>
                  <a:cubicBezTo>
                    <a:pt x="2971324" y="1967389"/>
                    <a:pt x="2971038" y="1966627"/>
                    <a:pt x="2971038" y="1966627"/>
                  </a:cubicBezTo>
                  <a:lnTo>
                    <a:pt x="2971609" y="1966627"/>
                  </a:lnTo>
                  <a:cubicBezTo>
                    <a:pt x="2973229" y="1961388"/>
                    <a:pt x="2974562" y="1956721"/>
                    <a:pt x="2975706" y="1952339"/>
                  </a:cubicBezTo>
                  <a:lnTo>
                    <a:pt x="2975896" y="1951863"/>
                  </a:lnTo>
                  <a:lnTo>
                    <a:pt x="3036570" y="1969103"/>
                  </a:lnTo>
                  <a:lnTo>
                    <a:pt x="3036570" y="1969484"/>
                  </a:lnTo>
                  <a:cubicBezTo>
                    <a:pt x="3035142" y="1974247"/>
                    <a:pt x="3033617" y="1979295"/>
                    <a:pt x="3032284" y="1984343"/>
                  </a:cubicBezTo>
                  <a:lnTo>
                    <a:pt x="3032284" y="1984343"/>
                  </a:lnTo>
                  <a:lnTo>
                    <a:pt x="3031712" y="1985391"/>
                  </a:lnTo>
                  <a:close/>
                  <a:moveTo>
                    <a:pt x="58007" y="1967865"/>
                  </a:moveTo>
                  <a:lnTo>
                    <a:pt x="58007" y="1967389"/>
                  </a:lnTo>
                  <a:cubicBezTo>
                    <a:pt x="56388" y="1962245"/>
                    <a:pt x="55055" y="1957197"/>
                    <a:pt x="53721" y="1952339"/>
                  </a:cubicBezTo>
                  <a:lnTo>
                    <a:pt x="53721" y="1952339"/>
                  </a:lnTo>
                  <a:cubicBezTo>
                    <a:pt x="53721" y="1952339"/>
                    <a:pt x="50483" y="1952339"/>
                    <a:pt x="50483" y="1952339"/>
                  </a:cubicBezTo>
                  <a:lnTo>
                    <a:pt x="53531" y="1951482"/>
                  </a:lnTo>
                  <a:lnTo>
                    <a:pt x="53340" y="1950434"/>
                  </a:lnTo>
                  <a:lnTo>
                    <a:pt x="54197" y="1951196"/>
                  </a:lnTo>
                  <a:lnTo>
                    <a:pt x="114491" y="1934909"/>
                  </a:lnTo>
                  <a:lnTo>
                    <a:pt x="114491" y="1935385"/>
                  </a:lnTo>
                  <a:cubicBezTo>
                    <a:pt x="115919" y="1940338"/>
                    <a:pt x="117348" y="1945386"/>
                    <a:pt x="118682" y="1950339"/>
                  </a:cubicBezTo>
                  <a:lnTo>
                    <a:pt x="118682" y="1950815"/>
                  </a:lnTo>
                  <a:cubicBezTo>
                    <a:pt x="118682" y="1950815"/>
                    <a:pt x="58007" y="1967960"/>
                    <a:pt x="58007" y="1967960"/>
                  </a:cubicBezTo>
                  <a:close/>
                  <a:moveTo>
                    <a:pt x="3044762" y="1938909"/>
                  </a:moveTo>
                  <a:lnTo>
                    <a:pt x="3044285" y="1938909"/>
                  </a:lnTo>
                  <a:cubicBezTo>
                    <a:pt x="3044285" y="1938909"/>
                    <a:pt x="2983611" y="1923002"/>
                    <a:pt x="2983611" y="1923002"/>
                  </a:cubicBezTo>
                  <a:lnTo>
                    <a:pt x="2983611" y="1921383"/>
                  </a:lnTo>
                  <a:cubicBezTo>
                    <a:pt x="2983611" y="1921383"/>
                    <a:pt x="2983992" y="1921573"/>
                    <a:pt x="2983992" y="1921573"/>
                  </a:cubicBezTo>
                  <a:cubicBezTo>
                    <a:pt x="2985231" y="1916906"/>
                    <a:pt x="2986468" y="1912144"/>
                    <a:pt x="2987612" y="1907477"/>
                  </a:cubicBezTo>
                  <a:lnTo>
                    <a:pt x="2987802" y="1907000"/>
                  </a:lnTo>
                  <a:lnTo>
                    <a:pt x="3049048" y="1922336"/>
                  </a:lnTo>
                  <a:lnTo>
                    <a:pt x="3049048" y="1922812"/>
                  </a:lnTo>
                  <a:cubicBezTo>
                    <a:pt x="3047619" y="1927955"/>
                    <a:pt x="3046286" y="1933099"/>
                    <a:pt x="3044952" y="1938338"/>
                  </a:cubicBezTo>
                  <a:lnTo>
                    <a:pt x="3044952" y="1938909"/>
                  </a:lnTo>
                  <a:close/>
                  <a:moveTo>
                    <a:pt x="45625" y="1921193"/>
                  </a:moveTo>
                  <a:lnTo>
                    <a:pt x="45625" y="1920716"/>
                  </a:lnTo>
                  <a:cubicBezTo>
                    <a:pt x="44101" y="1915001"/>
                    <a:pt x="42863" y="1909858"/>
                    <a:pt x="41815" y="1905095"/>
                  </a:cubicBezTo>
                  <a:lnTo>
                    <a:pt x="41815" y="1904619"/>
                  </a:lnTo>
                  <a:cubicBezTo>
                    <a:pt x="41815" y="1904619"/>
                    <a:pt x="42101" y="1904333"/>
                    <a:pt x="42101" y="1904333"/>
                  </a:cubicBezTo>
                  <a:lnTo>
                    <a:pt x="103061" y="1889951"/>
                  </a:lnTo>
                  <a:lnTo>
                    <a:pt x="103346" y="1890617"/>
                  </a:lnTo>
                  <a:lnTo>
                    <a:pt x="103346" y="1890617"/>
                  </a:lnTo>
                  <a:cubicBezTo>
                    <a:pt x="103346" y="1890617"/>
                    <a:pt x="103727" y="1892046"/>
                    <a:pt x="103727" y="1892046"/>
                  </a:cubicBezTo>
                  <a:cubicBezTo>
                    <a:pt x="104775" y="1896523"/>
                    <a:pt x="105918" y="1901095"/>
                    <a:pt x="106966" y="1905476"/>
                  </a:cubicBezTo>
                  <a:lnTo>
                    <a:pt x="106966" y="1905953"/>
                  </a:lnTo>
                  <a:cubicBezTo>
                    <a:pt x="106966" y="1905953"/>
                    <a:pt x="106585" y="1906048"/>
                    <a:pt x="106585" y="1906048"/>
                  </a:cubicBezTo>
                  <a:lnTo>
                    <a:pt x="45720" y="1921193"/>
                  </a:lnTo>
                  <a:close/>
                  <a:moveTo>
                    <a:pt x="3055715" y="1891951"/>
                  </a:moveTo>
                  <a:lnTo>
                    <a:pt x="2994565" y="1878044"/>
                  </a:lnTo>
                  <a:lnTo>
                    <a:pt x="2994565" y="1877568"/>
                  </a:lnTo>
                  <a:cubicBezTo>
                    <a:pt x="2995899" y="1872520"/>
                    <a:pt x="2996946" y="1867376"/>
                    <a:pt x="2997994" y="1862328"/>
                  </a:cubicBezTo>
                  <a:lnTo>
                    <a:pt x="2997994" y="1861947"/>
                  </a:lnTo>
                  <a:cubicBezTo>
                    <a:pt x="2997994" y="1861947"/>
                    <a:pt x="3059811" y="1875282"/>
                    <a:pt x="3059811" y="1875282"/>
                  </a:cubicBezTo>
                  <a:lnTo>
                    <a:pt x="3059811" y="1875758"/>
                  </a:lnTo>
                  <a:cubicBezTo>
                    <a:pt x="3058478" y="1881664"/>
                    <a:pt x="3057240" y="1886712"/>
                    <a:pt x="3056287" y="1891475"/>
                  </a:cubicBezTo>
                  <a:lnTo>
                    <a:pt x="3055811" y="1891475"/>
                  </a:lnTo>
                  <a:lnTo>
                    <a:pt x="3055811" y="1891951"/>
                  </a:lnTo>
                  <a:close/>
                  <a:moveTo>
                    <a:pt x="34671" y="1874139"/>
                  </a:moveTo>
                  <a:lnTo>
                    <a:pt x="34671" y="1873663"/>
                  </a:lnTo>
                  <a:cubicBezTo>
                    <a:pt x="33433" y="1868424"/>
                    <a:pt x="32290" y="1863281"/>
                    <a:pt x="31242" y="1857947"/>
                  </a:cubicBezTo>
                  <a:lnTo>
                    <a:pt x="31242" y="1857470"/>
                  </a:lnTo>
                  <a:cubicBezTo>
                    <a:pt x="31242" y="1857470"/>
                    <a:pt x="31623" y="1857280"/>
                    <a:pt x="31623" y="1857280"/>
                  </a:cubicBezTo>
                  <a:lnTo>
                    <a:pt x="92964" y="1844707"/>
                  </a:lnTo>
                  <a:lnTo>
                    <a:pt x="92964" y="1845183"/>
                  </a:lnTo>
                  <a:cubicBezTo>
                    <a:pt x="94202" y="1850327"/>
                    <a:pt x="95250" y="1855375"/>
                    <a:pt x="96203" y="1860423"/>
                  </a:cubicBezTo>
                  <a:lnTo>
                    <a:pt x="96203" y="1860899"/>
                  </a:lnTo>
                  <a:cubicBezTo>
                    <a:pt x="96203" y="1860899"/>
                    <a:pt x="34576" y="1874139"/>
                    <a:pt x="34576" y="1874139"/>
                  </a:cubicBezTo>
                  <a:close/>
                  <a:moveTo>
                    <a:pt x="3066193" y="1844802"/>
                  </a:moveTo>
                  <a:lnTo>
                    <a:pt x="3065622" y="1844802"/>
                  </a:lnTo>
                  <a:cubicBezTo>
                    <a:pt x="3065622" y="1844802"/>
                    <a:pt x="3004090" y="1832705"/>
                    <a:pt x="3004090" y="1832705"/>
                  </a:cubicBezTo>
                  <a:lnTo>
                    <a:pt x="3004090" y="1832229"/>
                  </a:lnTo>
                  <a:cubicBezTo>
                    <a:pt x="3005138" y="1827657"/>
                    <a:pt x="3006090" y="1822609"/>
                    <a:pt x="3007138" y="1816989"/>
                  </a:cubicBezTo>
                  <a:lnTo>
                    <a:pt x="3007138" y="1816513"/>
                  </a:lnTo>
                  <a:cubicBezTo>
                    <a:pt x="3007138" y="1816513"/>
                    <a:pt x="3007710" y="1816513"/>
                    <a:pt x="3007710" y="1816513"/>
                  </a:cubicBezTo>
                  <a:lnTo>
                    <a:pt x="3069336" y="1827848"/>
                  </a:lnTo>
                  <a:lnTo>
                    <a:pt x="3069336" y="1828324"/>
                  </a:lnTo>
                  <a:cubicBezTo>
                    <a:pt x="3068288" y="1833563"/>
                    <a:pt x="3067241" y="1838801"/>
                    <a:pt x="3066193" y="1844135"/>
                  </a:cubicBezTo>
                  <a:lnTo>
                    <a:pt x="3066193" y="1844707"/>
                  </a:lnTo>
                  <a:close/>
                  <a:moveTo>
                    <a:pt x="25241" y="1826800"/>
                  </a:moveTo>
                  <a:lnTo>
                    <a:pt x="25241" y="1826323"/>
                  </a:lnTo>
                  <a:cubicBezTo>
                    <a:pt x="24194" y="1821085"/>
                    <a:pt x="23241" y="1815941"/>
                    <a:pt x="22384" y="1810798"/>
                  </a:cubicBezTo>
                  <a:lnTo>
                    <a:pt x="22193" y="1809940"/>
                  </a:lnTo>
                  <a:lnTo>
                    <a:pt x="22289" y="1809940"/>
                  </a:lnTo>
                  <a:lnTo>
                    <a:pt x="22289" y="1808321"/>
                  </a:lnTo>
                  <a:lnTo>
                    <a:pt x="23051" y="1809750"/>
                  </a:lnTo>
                  <a:lnTo>
                    <a:pt x="84582" y="1799177"/>
                  </a:lnTo>
                  <a:lnTo>
                    <a:pt x="84582" y="1799844"/>
                  </a:lnTo>
                  <a:cubicBezTo>
                    <a:pt x="85439" y="1804892"/>
                    <a:pt x="86297" y="1809940"/>
                    <a:pt x="87249" y="1815084"/>
                  </a:cubicBezTo>
                  <a:lnTo>
                    <a:pt x="87249" y="1815465"/>
                  </a:lnTo>
                  <a:cubicBezTo>
                    <a:pt x="87249" y="1815465"/>
                    <a:pt x="25241" y="1826800"/>
                    <a:pt x="25241" y="1826800"/>
                  </a:cubicBezTo>
                  <a:close/>
                  <a:moveTo>
                    <a:pt x="3074194" y="1797177"/>
                  </a:moveTo>
                  <a:lnTo>
                    <a:pt x="3013329" y="1787271"/>
                  </a:lnTo>
                  <a:lnTo>
                    <a:pt x="3013329" y="1787747"/>
                  </a:lnTo>
                  <a:lnTo>
                    <a:pt x="3012186" y="1787081"/>
                  </a:lnTo>
                  <a:lnTo>
                    <a:pt x="3012186" y="1786795"/>
                  </a:lnTo>
                  <a:cubicBezTo>
                    <a:pt x="3012186" y="1786795"/>
                    <a:pt x="3011615" y="1786128"/>
                    <a:pt x="3011615" y="1786128"/>
                  </a:cubicBezTo>
                  <a:lnTo>
                    <a:pt x="3011615" y="1786128"/>
                  </a:lnTo>
                  <a:lnTo>
                    <a:pt x="3010948" y="1785461"/>
                  </a:lnTo>
                  <a:lnTo>
                    <a:pt x="3012472" y="1786033"/>
                  </a:lnTo>
                  <a:lnTo>
                    <a:pt x="3012472" y="1785461"/>
                  </a:lnTo>
                  <a:cubicBezTo>
                    <a:pt x="3013329" y="1780699"/>
                    <a:pt x="3014091" y="1775936"/>
                    <a:pt x="3014758" y="1771269"/>
                  </a:cubicBezTo>
                  <a:lnTo>
                    <a:pt x="3014758" y="1770793"/>
                  </a:lnTo>
                  <a:cubicBezTo>
                    <a:pt x="3014758" y="1770793"/>
                    <a:pt x="3015329" y="1770888"/>
                    <a:pt x="3015329" y="1770888"/>
                  </a:cubicBezTo>
                  <a:lnTo>
                    <a:pt x="3077337" y="1780318"/>
                  </a:lnTo>
                  <a:lnTo>
                    <a:pt x="3077337" y="1780794"/>
                  </a:lnTo>
                  <a:cubicBezTo>
                    <a:pt x="3076384" y="1786319"/>
                    <a:pt x="3075623" y="1791367"/>
                    <a:pt x="3074765" y="1796225"/>
                  </a:cubicBezTo>
                  <a:lnTo>
                    <a:pt x="3074956" y="1796225"/>
                  </a:lnTo>
                  <a:lnTo>
                    <a:pt x="3074670" y="1797177"/>
                  </a:lnTo>
                  <a:lnTo>
                    <a:pt x="3074194" y="1797177"/>
                  </a:lnTo>
                  <a:cubicBezTo>
                    <a:pt x="3074194" y="1797177"/>
                    <a:pt x="3074194" y="1797177"/>
                    <a:pt x="3074194" y="1797177"/>
                  </a:cubicBezTo>
                  <a:close/>
                  <a:moveTo>
                    <a:pt x="17240" y="1779175"/>
                  </a:moveTo>
                  <a:lnTo>
                    <a:pt x="17240" y="1778698"/>
                  </a:lnTo>
                  <a:cubicBezTo>
                    <a:pt x="16383" y="1773364"/>
                    <a:pt x="15621" y="1768126"/>
                    <a:pt x="14859" y="1762697"/>
                  </a:cubicBezTo>
                  <a:lnTo>
                    <a:pt x="15240" y="1762125"/>
                  </a:lnTo>
                  <a:lnTo>
                    <a:pt x="77248" y="1753362"/>
                  </a:lnTo>
                  <a:lnTo>
                    <a:pt x="77438" y="1753934"/>
                  </a:lnTo>
                  <a:cubicBezTo>
                    <a:pt x="78010" y="1758410"/>
                    <a:pt x="78772" y="1763363"/>
                    <a:pt x="79724" y="1769269"/>
                  </a:cubicBezTo>
                  <a:lnTo>
                    <a:pt x="79724" y="1769745"/>
                  </a:lnTo>
                  <a:lnTo>
                    <a:pt x="79248" y="1769745"/>
                  </a:lnTo>
                  <a:cubicBezTo>
                    <a:pt x="79248" y="1769745"/>
                    <a:pt x="17240" y="1779175"/>
                    <a:pt x="17240" y="1779175"/>
                  </a:cubicBezTo>
                  <a:close/>
                  <a:moveTo>
                    <a:pt x="3080766" y="1751838"/>
                  </a:moveTo>
                  <a:lnTo>
                    <a:pt x="3080766" y="1749362"/>
                  </a:lnTo>
                  <a:lnTo>
                    <a:pt x="3018949" y="1741265"/>
                  </a:lnTo>
                  <a:lnTo>
                    <a:pt x="3018949" y="1740789"/>
                  </a:lnTo>
                  <a:cubicBezTo>
                    <a:pt x="3019806" y="1735074"/>
                    <a:pt x="3020473" y="1730121"/>
                    <a:pt x="3021044" y="1725359"/>
                  </a:cubicBezTo>
                  <a:lnTo>
                    <a:pt x="3021044" y="1724882"/>
                  </a:lnTo>
                  <a:lnTo>
                    <a:pt x="3083814" y="1732502"/>
                  </a:lnTo>
                  <a:lnTo>
                    <a:pt x="3083814" y="1732883"/>
                  </a:lnTo>
                  <a:cubicBezTo>
                    <a:pt x="3083243" y="1737551"/>
                    <a:pt x="3082576" y="1742218"/>
                    <a:pt x="3082004" y="1746790"/>
                  </a:cubicBezTo>
                  <a:lnTo>
                    <a:pt x="3081814" y="1748504"/>
                  </a:lnTo>
                  <a:lnTo>
                    <a:pt x="3081814" y="1748504"/>
                  </a:lnTo>
                  <a:lnTo>
                    <a:pt x="3081528" y="1749362"/>
                  </a:lnTo>
                  <a:lnTo>
                    <a:pt x="3081528" y="1749362"/>
                  </a:lnTo>
                  <a:lnTo>
                    <a:pt x="3080671" y="1751838"/>
                  </a:lnTo>
                  <a:close/>
                  <a:moveTo>
                    <a:pt x="10859" y="1731264"/>
                  </a:moveTo>
                  <a:lnTo>
                    <a:pt x="10859" y="1730788"/>
                  </a:lnTo>
                  <a:cubicBezTo>
                    <a:pt x="10097" y="1725549"/>
                    <a:pt x="9525" y="1720215"/>
                    <a:pt x="8954" y="1714786"/>
                  </a:cubicBezTo>
                  <a:lnTo>
                    <a:pt x="9335" y="1714119"/>
                  </a:lnTo>
                  <a:lnTo>
                    <a:pt x="71628" y="1707452"/>
                  </a:lnTo>
                  <a:lnTo>
                    <a:pt x="71628" y="1707928"/>
                  </a:lnTo>
                  <a:cubicBezTo>
                    <a:pt x="72295" y="1712976"/>
                    <a:pt x="72866" y="1718120"/>
                    <a:pt x="73533" y="1723358"/>
                  </a:cubicBezTo>
                  <a:lnTo>
                    <a:pt x="73533" y="1723835"/>
                  </a:lnTo>
                  <a:lnTo>
                    <a:pt x="10859" y="1731264"/>
                  </a:lnTo>
                  <a:close/>
                  <a:moveTo>
                    <a:pt x="3086672" y="1701451"/>
                  </a:moveTo>
                  <a:lnTo>
                    <a:pt x="3024378" y="1694783"/>
                  </a:lnTo>
                  <a:lnTo>
                    <a:pt x="3024378" y="1694117"/>
                  </a:lnTo>
                  <a:cubicBezTo>
                    <a:pt x="3024854" y="1689354"/>
                    <a:pt x="3025331" y="1684306"/>
                    <a:pt x="3025807" y="1679353"/>
                  </a:cubicBezTo>
                  <a:lnTo>
                    <a:pt x="3025807" y="1678877"/>
                  </a:lnTo>
                  <a:lnTo>
                    <a:pt x="3026283" y="1678877"/>
                  </a:lnTo>
                  <a:lnTo>
                    <a:pt x="3088767" y="1684401"/>
                  </a:lnTo>
                  <a:lnTo>
                    <a:pt x="3088767" y="1684877"/>
                  </a:lnTo>
                  <a:cubicBezTo>
                    <a:pt x="3088196" y="1690211"/>
                    <a:pt x="3087719" y="1695545"/>
                    <a:pt x="3087243" y="1700975"/>
                  </a:cubicBezTo>
                  <a:lnTo>
                    <a:pt x="3087243" y="1701451"/>
                  </a:lnTo>
                  <a:cubicBezTo>
                    <a:pt x="3087243" y="1701451"/>
                    <a:pt x="3086672" y="1701451"/>
                    <a:pt x="3086672" y="1701451"/>
                  </a:cubicBezTo>
                  <a:lnTo>
                    <a:pt x="3086672" y="1701451"/>
                  </a:lnTo>
                  <a:close/>
                  <a:moveTo>
                    <a:pt x="5906" y="1683258"/>
                  </a:moveTo>
                  <a:lnTo>
                    <a:pt x="5906" y="1682782"/>
                  </a:lnTo>
                  <a:cubicBezTo>
                    <a:pt x="5334" y="1676972"/>
                    <a:pt x="4953" y="1672114"/>
                    <a:pt x="4572" y="1667065"/>
                  </a:cubicBezTo>
                  <a:lnTo>
                    <a:pt x="3429" y="1667065"/>
                  </a:lnTo>
                  <a:lnTo>
                    <a:pt x="5429" y="1665732"/>
                  </a:lnTo>
                  <a:lnTo>
                    <a:pt x="5429" y="1666113"/>
                  </a:lnTo>
                  <a:lnTo>
                    <a:pt x="67532" y="1661351"/>
                  </a:lnTo>
                  <a:lnTo>
                    <a:pt x="67532" y="1661922"/>
                  </a:lnTo>
                  <a:cubicBezTo>
                    <a:pt x="67913" y="1667351"/>
                    <a:pt x="68390" y="1672685"/>
                    <a:pt x="68771" y="1677353"/>
                  </a:cubicBezTo>
                  <a:lnTo>
                    <a:pt x="68771" y="1677829"/>
                  </a:lnTo>
                  <a:cubicBezTo>
                    <a:pt x="68771" y="1677829"/>
                    <a:pt x="68390" y="1677829"/>
                    <a:pt x="68390" y="1677829"/>
                  </a:cubicBezTo>
                  <a:lnTo>
                    <a:pt x="5906" y="1683258"/>
                  </a:lnTo>
                  <a:close/>
                  <a:moveTo>
                    <a:pt x="3090672" y="1653350"/>
                  </a:moveTo>
                  <a:lnTo>
                    <a:pt x="3090672" y="1653350"/>
                  </a:lnTo>
                  <a:lnTo>
                    <a:pt x="3028093" y="1648778"/>
                  </a:lnTo>
                  <a:cubicBezTo>
                    <a:pt x="3028474" y="1643920"/>
                    <a:pt x="3028759" y="1638776"/>
                    <a:pt x="3029141" y="1633156"/>
                  </a:cubicBezTo>
                  <a:lnTo>
                    <a:pt x="3029141" y="1632680"/>
                  </a:lnTo>
                  <a:lnTo>
                    <a:pt x="3092196" y="1636395"/>
                  </a:lnTo>
                  <a:lnTo>
                    <a:pt x="3092196" y="1636871"/>
                  </a:lnTo>
                  <a:cubicBezTo>
                    <a:pt x="3091910" y="1642301"/>
                    <a:pt x="3091529" y="1647730"/>
                    <a:pt x="3091149" y="1652873"/>
                  </a:cubicBezTo>
                  <a:lnTo>
                    <a:pt x="3090672" y="1653445"/>
                  </a:lnTo>
                  <a:close/>
                  <a:moveTo>
                    <a:pt x="2381" y="1635062"/>
                  </a:moveTo>
                  <a:lnTo>
                    <a:pt x="2381" y="1634681"/>
                  </a:lnTo>
                  <a:cubicBezTo>
                    <a:pt x="2096" y="1629347"/>
                    <a:pt x="1810" y="1623917"/>
                    <a:pt x="1524" y="1618583"/>
                  </a:cubicBezTo>
                  <a:lnTo>
                    <a:pt x="2000" y="1617821"/>
                  </a:lnTo>
                  <a:lnTo>
                    <a:pt x="64675" y="1615059"/>
                  </a:lnTo>
                  <a:lnTo>
                    <a:pt x="64675" y="1615726"/>
                  </a:lnTo>
                  <a:cubicBezTo>
                    <a:pt x="64865" y="1620774"/>
                    <a:pt x="65151" y="1625918"/>
                    <a:pt x="65437" y="1631061"/>
                  </a:cubicBezTo>
                  <a:lnTo>
                    <a:pt x="65437" y="1631537"/>
                  </a:lnTo>
                  <a:lnTo>
                    <a:pt x="2381" y="1634966"/>
                  </a:lnTo>
                  <a:close/>
                  <a:moveTo>
                    <a:pt x="3093244" y="1605153"/>
                  </a:moveTo>
                  <a:lnTo>
                    <a:pt x="3030569" y="1602296"/>
                  </a:lnTo>
                  <a:cubicBezTo>
                    <a:pt x="3030760" y="1596676"/>
                    <a:pt x="3030951" y="1591628"/>
                    <a:pt x="3031046" y="1586865"/>
                  </a:cubicBezTo>
                  <a:lnTo>
                    <a:pt x="3031046" y="1586389"/>
                  </a:lnTo>
                  <a:lnTo>
                    <a:pt x="3031522" y="1586389"/>
                  </a:lnTo>
                  <a:lnTo>
                    <a:pt x="3094291" y="1588103"/>
                  </a:lnTo>
                  <a:lnTo>
                    <a:pt x="3094291" y="1588580"/>
                  </a:lnTo>
                  <a:cubicBezTo>
                    <a:pt x="3094101" y="1594771"/>
                    <a:pt x="3093911" y="1599819"/>
                    <a:pt x="3093720" y="1604581"/>
                  </a:cubicBezTo>
                  <a:lnTo>
                    <a:pt x="3093244" y="1605153"/>
                  </a:lnTo>
                  <a:close/>
                  <a:moveTo>
                    <a:pt x="476" y="1586865"/>
                  </a:moveTo>
                  <a:lnTo>
                    <a:pt x="476" y="1586389"/>
                  </a:lnTo>
                  <a:cubicBezTo>
                    <a:pt x="381" y="1581340"/>
                    <a:pt x="191" y="1576006"/>
                    <a:pt x="95" y="1570292"/>
                  </a:cubicBezTo>
                  <a:lnTo>
                    <a:pt x="95" y="1569815"/>
                  </a:lnTo>
                  <a:lnTo>
                    <a:pt x="572" y="1569815"/>
                  </a:lnTo>
                  <a:cubicBezTo>
                    <a:pt x="572" y="1569815"/>
                    <a:pt x="63341" y="1568672"/>
                    <a:pt x="63341" y="1568672"/>
                  </a:cubicBezTo>
                  <a:lnTo>
                    <a:pt x="63341" y="1569244"/>
                  </a:lnTo>
                  <a:cubicBezTo>
                    <a:pt x="63341" y="1574292"/>
                    <a:pt x="63532" y="1579626"/>
                    <a:pt x="63627" y="1584770"/>
                  </a:cubicBezTo>
                  <a:lnTo>
                    <a:pt x="63627" y="1585246"/>
                  </a:lnTo>
                  <a:lnTo>
                    <a:pt x="476" y="1586865"/>
                  </a:lnTo>
                  <a:close/>
                  <a:moveTo>
                    <a:pt x="3094291" y="1556956"/>
                  </a:moveTo>
                  <a:lnTo>
                    <a:pt x="3031617" y="1556004"/>
                  </a:lnTo>
                  <a:lnTo>
                    <a:pt x="3031617" y="1554480"/>
                  </a:lnTo>
                  <a:lnTo>
                    <a:pt x="3032094" y="1554004"/>
                  </a:lnTo>
                  <a:lnTo>
                    <a:pt x="3094768" y="1554766"/>
                  </a:lnTo>
                  <a:lnTo>
                    <a:pt x="3094291" y="1556956"/>
                  </a:lnTo>
                  <a:close/>
                  <a:moveTo>
                    <a:pt x="63151" y="1538954"/>
                  </a:moveTo>
                  <a:lnTo>
                    <a:pt x="62675" y="1538954"/>
                  </a:lnTo>
                  <a:lnTo>
                    <a:pt x="0" y="1538573"/>
                  </a:lnTo>
                  <a:lnTo>
                    <a:pt x="0" y="1538097"/>
                  </a:lnTo>
                  <a:cubicBezTo>
                    <a:pt x="0" y="1532763"/>
                    <a:pt x="95" y="1527429"/>
                    <a:pt x="191" y="1522000"/>
                  </a:cubicBezTo>
                  <a:lnTo>
                    <a:pt x="667" y="1521428"/>
                  </a:lnTo>
                  <a:lnTo>
                    <a:pt x="63341" y="1523429"/>
                  </a:lnTo>
                  <a:lnTo>
                    <a:pt x="63341" y="1525619"/>
                  </a:lnTo>
                  <a:cubicBezTo>
                    <a:pt x="63341" y="1529810"/>
                    <a:pt x="63341" y="1534192"/>
                    <a:pt x="63151" y="1538478"/>
                  </a:cubicBezTo>
                  <a:lnTo>
                    <a:pt x="63151" y="1538954"/>
                  </a:lnTo>
                  <a:close/>
                  <a:moveTo>
                    <a:pt x="64103" y="1492663"/>
                  </a:moveTo>
                  <a:lnTo>
                    <a:pt x="1048" y="1490377"/>
                  </a:lnTo>
                  <a:lnTo>
                    <a:pt x="1048" y="1489901"/>
                  </a:lnTo>
                  <a:cubicBezTo>
                    <a:pt x="1238" y="1483995"/>
                    <a:pt x="1429" y="1478947"/>
                    <a:pt x="1715" y="1473803"/>
                  </a:cubicBezTo>
                  <a:lnTo>
                    <a:pt x="2191" y="1473232"/>
                  </a:lnTo>
                  <a:lnTo>
                    <a:pt x="64865" y="1476280"/>
                  </a:lnTo>
                  <a:lnTo>
                    <a:pt x="64865" y="1477137"/>
                  </a:lnTo>
                  <a:cubicBezTo>
                    <a:pt x="64580" y="1481995"/>
                    <a:pt x="64389" y="1487043"/>
                    <a:pt x="64199" y="1492187"/>
                  </a:cubicBezTo>
                  <a:lnTo>
                    <a:pt x="64199" y="1492663"/>
                  </a:lnTo>
                  <a:close/>
                  <a:moveTo>
                    <a:pt x="66580" y="1446467"/>
                  </a:moveTo>
                  <a:lnTo>
                    <a:pt x="3524" y="1442276"/>
                  </a:lnTo>
                  <a:lnTo>
                    <a:pt x="3715" y="1439799"/>
                  </a:lnTo>
                  <a:cubicBezTo>
                    <a:pt x="4001" y="1435132"/>
                    <a:pt x="4382" y="1430369"/>
                    <a:pt x="4763" y="1425702"/>
                  </a:cubicBezTo>
                  <a:lnTo>
                    <a:pt x="5239" y="1425131"/>
                  </a:lnTo>
                  <a:lnTo>
                    <a:pt x="67723" y="1430084"/>
                  </a:lnTo>
                  <a:lnTo>
                    <a:pt x="67723" y="1430846"/>
                  </a:lnTo>
                  <a:cubicBezTo>
                    <a:pt x="67247" y="1435989"/>
                    <a:pt x="66961" y="1441133"/>
                    <a:pt x="66580" y="1445990"/>
                  </a:cubicBezTo>
                  <a:lnTo>
                    <a:pt x="66580" y="1446467"/>
                  </a:lnTo>
                  <a:close/>
                  <a:moveTo>
                    <a:pt x="70295" y="1400270"/>
                  </a:moveTo>
                  <a:lnTo>
                    <a:pt x="7430" y="1394174"/>
                  </a:lnTo>
                  <a:lnTo>
                    <a:pt x="7430" y="1393698"/>
                  </a:lnTo>
                  <a:cubicBezTo>
                    <a:pt x="7906" y="1389031"/>
                    <a:pt x="8477" y="1383411"/>
                    <a:pt x="9144" y="1377601"/>
                  </a:cubicBezTo>
                  <a:lnTo>
                    <a:pt x="9144" y="1377125"/>
                  </a:lnTo>
                  <a:lnTo>
                    <a:pt x="9716" y="1377125"/>
                  </a:lnTo>
                  <a:lnTo>
                    <a:pt x="72104" y="1383887"/>
                  </a:lnTo>
                  <a:lnTo>
                    <a:pt x="72104" y="1384459"/>
                  </a:lnTo>
                  <a:cubicBezTo>
                    <a:pt x="71342" y="1389793"/>
                    <a:pt x="70771" y="1395222"/>
                    <a:pt x="70390" y="1399794"/>
                  </a:cubicBezTo>
                  <a:lnTo>
                    <a:pt x="70390" y="1400270"/>
                  </a:lnTo>
                  <a:close/>
                  <a:moveTo>
                    <a:pt x="75533" y="1354360"/>
                  </a:moveTo>
                  <a:lnTo>
                    <a:pt x="12859" y="1346168"/>
                  </a:lnTo>
                  <a:lnTo>
                    <a:pt x="12859" y="1345692"/>
                  </a:lnTo>
                  <a:cubicBezTo>
                    <a:pt x="13621" y="1340263"/>
                    <a:pt x="14383" y="1334834"/>
                    <a:pt x="15050" y="1330166"/>
                  </a:cubicBezTo>
                  <a:lnTo>
                    <a:pt x="11525" y="1329309"/>
                  </a:lnTo>
                  <a:lnTo>
                    <a:pt x="15240" y="1329309"/>
                  </a:lnTo>
                  <a:lnTo>
                    <a:pt x="16097" y="1325404"/>
                  </a:lnTo>
                  <a:lnTo>
                    <a:pt x="16097" y="1329214"/>
                  </a:lnTo>
                  <a:lnTo>
                    <a:pt x="77819" y="1337977"/>
                  </a:lnTo>
                  <a:lnTo>
                    <a:pt x="77819" y="1338453"/>
                  </a:lnTo>
                  <a:cubicBezTo>
                    <a:pt x="76962" y="1343597"/>
                    <a:pt x="76295" y="1348645"/>
                    <a:pt x="75533" y="1353884"/>
                  </a:cubicBezTo>
                  <a:lnTo>
                    <a:pt x="75533" y="1354360"/>
                  </a:lnTo>
                  <a:close/>
                  <a:moveTo>
                    <a:pt x="82201" y="1308545"/>
                  </a:moveTo>
                  <a:lnTo>
                    <a:pt x="19812" y="1298353"/>
                  </a:lnTo>
                  <a:lnTo>
                    <a:pt x="19812" y="1297877"/>
                  </a:lnTo>
                  <a:cubicBezTo>
                    <a:pt x="20669" y="1293114"/>
                    <a:pt x="21527" y="1288066"/>
                    <a:pt x="22479" y="1282541"/>
                  </a:cubicBezTo>
                  <a:lnTo>
                    <a:pt x="22479" y="1282541"/>
                  </a:lnTo>
                  <a:lnTo>
                    <a:pt x="22765" y="1281494"/>
                  </a:lnTo>
                  <a:lnTo>
                    <a:pt x="23146" y="1281494"/>
                  </a:lnTo>
                  <a:lnTo>
                    <a:pt x="84963" y="1292162"/>
                  </a:lnTo>
                  <a:lnTo>
                    <a:pt x="84963" y="1292733"/>
                  </a:lnTo>
                  <a:cubicBezTo>
                    <a:pt x="83915" y="1297781"/>
                    <a:pt x="83058" y="1302925"/>
                    <a:pt x="82296" y="1307973"/>
                  </a:cubicBezTo>
                  <a:lnTo>
                    <a:pt x="82296" y="1308449"/>
                  </a:lnTo>
                  <a:close/>
                  <a:moveTo>
                    <a:pt x="90297" y="1262920"/>
                  </a:moveTo>
                  <a:lnTo>
                    <a:pt x="28289" y="1250918"/>
                  </a:lnTo>
                  <a:lnTo>
                    <a:pt x="28956" y="1247585"/>
                  </a:lnTo>
                  <a:cubicBezTo>
                    <a:pt x="29813" y="1243394"/>
                    <a:pt x="30575" y="1239203"/>
                    <a:pt x="31433" y="1235107"/>
                  </a:cubicBezTo>
                  <a:lnTo>
                    <a:pt x="31337" y="1235107"/>
                  </a:lnTo>
                  <a:lnTo>
                    <a:pt x="31528" y="1234154"/>
                  </a:lnTo>
                  <a:lnTo>
                    <a:pt x="31528" y="1234154"/>
                  </a:lnTo>
                  <a:lnTo>
                    <a:pt x="32385" y="1230154"/>
                  </a:lnTo>
                  <a:lnTo>
                    <a:pt x="32385" y="1234250"/>
                  </a:lnTo>
                  <a:lnTo>
                    <a:pt x="93536" y="1246727"/>
                  </a:lnTo>
                  <a:lnTo>
                    <a:pt x="93345" y="1247775"/>
                  </a:lnTo>
                  <a:lnTo>
                    <a:pt x="93345" y="1247775"/>
                  </a:lnTo>
                  <a:lnTo>
                    <a:pt x="92869" y="1250156"/>
                  </a:lnTo>
                  <a:cubicBezTo>
                    <a:pt x="92012" y="1254252"/>
                    <a:pt x="91154" y="1258348"/>
                    <a:pt x="90392" y="1262444"/>
                  </a:cubicBezTo>
                  <a:lnTo>
                    <a:pt x="90392" y="1262920"/>
                  </a:lnTo>
                  <a:close/>
                  <a:moveTo>
                    <a:pt x="99822" y="1217676"/>
                  </a:moveTo>
                  <a:lnTo>
                    <a:pt x="38291" y="1203674"/>
                  </a:lnTo>
                  <a:lnTo>
                    <a:pt x="38291" y="1203198"/>
                  </a:lnTo>
                  <a:cubicBezTo>
                    <a:pt x="39719" y="1197388"/>
                    <a:pt x="40862" y="1192339"/>
                    <a:pt x="41910" y="1187482"/>
                  </a:cubicBezTo>
                  <a:lnTo>
                    <a:pt x="41910" y="1186910"/>
                  </a:lnTo>
                  <a:lnTo>
                    <a:pt x="42577" y="1187101"/>
                  </a:lnTo>
                  <a:lnTo>
                    <a:pt x="103537" y="1201579"/>
                  </a:lnTo>
                  <a:lnTo>
                    <a:pt x="103537" y="1201579"/>
                  </a:lnTo>
                  <a:cubicBezTo>
                    <a:pt x="103537" y="1201579"/>
                    <a:pt x="103537" y="1201579"/>
                    <a:pt x="103537" y="1201579"/>
                  </a:cubicBezTo>
                  <a:lnTo>
                    <a:pt x="103537" y="1202627"/>
                  </a:lnTo>
                  <a:lnTo>
                    <a:pt x="103251" y="1202627"/>
                  </a:lnTo>
                  <a:cubicBezTo>
                    <a:pt x="102108" y="1207389"/>
                    <a:pt x="100965" y="1212247"/>
                    <a:pt x="99917" y="1217105"/>
                  </a:cubicBezTo>
                  <a:lnTo>
                    <a:pt x="99917" y="1217581"/>
                  </a:lnTo>
                  <a:close/>
                  <a:moveTo>
                    <a:pt x="110776" y="1172718"/>
                  </a:moveTo>
                  <a:lnTo>
                    <a:pt x="49625" y="1156811"/>
                  </a:lnTo>
                  <a:lnTo>
                    <a:pt x="49625" y="1156335"/>
                  </a:lnTo>
                  <a:cubicBezTo>
                    <a:pt x="51149" y="1151001"/>
                    <a:pt x="52578" y="1145858"/>
                    <a:pt x="53816" y="1140905"/>
                  </a:cubicBezTo>
                  <a:lnTo>
                    <a:pt x="53816" y="1140238"/>
                  </a:lnTo>
                  <a:lnTo>
                    <a:pt x="54483" y="1140238"/>
                  </a:lnTo>
                  <a:lnTo>
                    <a:pt x="113919" y="1156430"/>
                  </a:lnTo>
                  <a:lnTo>
                    <a:pt x="113919" y="1156430"/>
                  </a:lnTo>
                  <a:cubicBezTo>
                    <a:pt x="113919" y="1156430"/>
                    <a:pt x="115062" y="1156811"/>
                    <a:pt x="115062" y="1156811"/>
                  </a:cubicBezTo>
                  <a:lnTo>
                    <a:pt x="115062" y="1156811"/>
                  </a:lnTo>
                  <a:cubicBezTo>
                    <a:pt x="115062" y="1156811"/>
                    <a:pt x="115062" y="1156811"/>
                    <a:pt x="115062" y="1156811"/>
                  </a:cubicBezTo>
                  <a:lnTo>
                    <a:pt x="114872" y="1157669"/>
                  </a:lnTo>
                  <a:lnTo>
                    <a:pt x="114681" y="1157669"/>
                  </a:lnTo>
                  <a:cubicBezTo>
                    <a:pt x="113348" y="1162431"/>
                    <a:pt x="112014" y="1167289"/>
                    <a:pt x="110871" y="1172147"/>
                  </a:cubicBezTo>
                  <a:lnTo>
                    <a:pt x="110871" y="1172623"/>
                  </a:lnTo>
                  <a:close/>
                  <a:moveTo>
                    <a:pt x="123063" y="1128141"/>
                  </a:moveTo>
                  <a:lnTo>
                    <a:pt x="62484" y="1110329"/>
                  </a:lnTo>
                  <a:lnTo>
                    <a:pt x="62484" y="1109853"/>
                  </a:lnTo>
                  <a:cubicBezTo>
                    <a:pt x="64199" y="1104710"/>
                    <a:pt x="65723" y="1099661"/>
                    <a:pt x="67247" y="1094423"/>
                  </a:cubicBezTo>
                  <a:lnTo>
                    <a:pt x="68104" y="1090327"/>
                  </a:lnTo>
                  <a:lnTo>
                    <a:pt x="68104" y="1094137"/>
                  </a:lnTo>
                  <a:cubicBezTo>
                    <a:pt x="68104" y="1094137"/>
                    <a:pt x="127730" y="1112330"/>
                    <a:pt x="127730" y="1112330"/>
                  </a:cubicBezTo>
                  <a:lnTo>
                    <a:pt x="127730" y="1112330"/>
                  </a:lnTo>
                  <a:lnTo>
                    <a:pt x="127730" y="1112901"/>
                  </a:lnTo>
                  <a:cubicBezTo>
                    <a:pt x="126111" y="1117664"/>
                    <a:pt x="124587" y="1122712"/>
                    <a:pt x="123254" y="1127665"/>
                  </a:cubicBezTo>
                  <a:lnTo>
                    <a:pt x="123063" y="1128141"/>
                  </a:lnTo>
                  <a:close/>
                  <a:moveTo>
                    <a:pt x="127159" y="1112711"/>
                  </a:moveTo>
                  <a:lnTo>
                    <a:pt x="127159" y="1113187"/>
                  </a:lnTo>
                  <a:cubicBezTo>
                    <a:pt x="127159" y="1113187"/>
                    <a:pt x="127159" y="1112711"/>
                    <a:pt x="127159" y="1112711"/>
                  </a:cubicBezTo>
                  <a:close/>
                  <a:moveTo>
                    <a:pt x="136874" y="1083850"/>
                  </a:moveTo>
                  <a:lnTo>
                    <a:pt x="76867" y="1064133"/>
                  </a:lnTo>
                  <a:lnTo>
                    <a:pt x="77153" y="1063276"/>
                  </a:lnTo>
                  <a:cubicBezTo>
                    <a:pt x="78772" y="1058323"/>
                    <a:pt x="80391" y="1053275"/>
                    <a:pt x="82010" y="1048417"/>
                  </a:cubicBezTo>
                  <a:lnTo>
                    <a:pt x="82487" y="1047940"/>
                  </a:lnTo>
                  <a:lnTo>
                    <a:pt x="82677" y="1047940"/>
                  </a:lnTo>
                  <a:cubicBezTo>
                    <a:pt x="82677" y="1047940"/>
                    <a:pt x="142018" y="1068229"/>
                    <a:pt x="142018" y="1068229"/>
                  </a:cubicBezTo>
                  <a:lnTo>
                    <a:pt x="141827" y="1068800"/>
                  </a:lnTo>
                  <a:cubicBezTo>
                    <a:pt x="140303" y="1073182"/>
                    <a:pt x="138589" y="1078325"/>
                    <a:pt x="136970" y="1083373"/>
                  </a:cubicBezTo>
                  <a:lnTo>
                    <a:pt x="136970" y="1083850"/>
                  </a:lnTo>
                  <a:close/>
                  <a:moveTo>
                    <a:pt x="151924" y="1040035"/>
                  </a:moveTo>
                  <a:lnTo>
                    <a:pt x="92583" y="1018413"/>
                  </a:lnTo>
                  <a:lnTo>
                    <a:pt x="92774" y="1018032"/>
                  </a:lnTo>
                  <a:cubicBezTo>
                    <a:pt x="94488" y="1013365"/>
                    <a:pt x="96203" y="1008507"/>
                    <a:pt x="98203" y="1003268"/>
                  </a:cubicBezTo>
                  <a:lnTo>
                    <a:pt x="98203" y="1003268"/>
                  </a:lnTo>
                  <a:lnTo>
                    <a:pt x="98489" y="1002411"/>
                  </a:lnTo>
                  <a:lnTo>
                    <a:pt x="98965" y="1002602"/>
                  </a:lnTo>
                  <a:lnTo>
                    <a:pt x="98965" y="1002602"/>
                  </a:lnTo>
                  <a:cubicBezTo>
                    <a:pt x="98965" y="1002602"/>
                    <a:pt x="157734" y="1024414"/>
                    <a:pt x="157734" y="1024414"/>
                  </a:cubicBezTo>
                  <a:lnTo>
                    <a:pt x="157448" y="1025080"/>
                  </a:lnTo>
                  <a:cubicBezTo>
                    <a:pt x="155639" y="1029843"/>
                    <a:pt x="153924" y="1034796"/>
                    <a:pt x="152114" y="1039559"/>
                  </a:cubicBezTo>
                  <a:lnTo>
                    <a:pt x="151924" y="1040035"/>
                  </a:lnTo>
                  <a:close/>
                  <a:moveTo>
                    <a:pt x="168497" y="996696"/>
                  </a:moveTo>
                  <a:lnTo>
                    <a:pt x="109919" y="973264"/>
                  </a:lnTo>
                  <a:lnTo>
                    <a:pt x="109919" y="972788"/>
                  </a:lnTo>
                  <a:cubicBezTo>
                    <a:pt x="111919" y="968312"/>
                    <a:pt x="113824" y="963359"/>
                    <a:pt x="116110" y="957929"/>
                  </a:cubicBezTo>
                  <a:lnTo>
                    <a:pt x="116300" y="957453"/>
                  </a:lnTo>
                  <a:lnTo>
                    <a:pt x="116396" y="957453"/>
                  </a:lnTo>
                  <a:cubicBezTo>
                    <a:pt x="116396" y="957453"/>
                    <a:pt x="116396" y="957453"/>
                    <a:pt x="116396" y="957453"/>
                  </a:cubicBezTo>
                  <a:lnTo>
                    <a:pt x="116777" y="957644"/>
                  </a:lnTo>
                  <a:lnTo>
                    <a:pt x="174784" y="981456"/>
                  </a:lnTo>
                  <a:lnTo>
                    <a:pt x="174498" y="981932"/>
                  </a:lnTo>
                  <a:cubicBezTo>
                    <a:pt x="172593" y="986695"/>
                    <a:pt x="170688" y="991457"/>
                    <a:pt x="168783" y="996220"/>
                  </a:cubicBezTo>
                  <a:lnTo>
                    <a:pt x="168593" y="996601"/>
                  </a:lnTo>
                  <a:close/>
                  <a:moveTo>
                    <a:pt x="116491" y="958215"/>
                  </a:moveTo>
                  <a:lnTo>
                    <a:pt x="116300" y="958691"/>
                  </a:lnTo>
                  <a:lnTo>
                    <a:pt x="116491" y="958215"/>
                  </a:lnTo>
                  <a:close/>
                  <a:moveTo>
                    <a:pt x="186309" y="954214"/>
                  </a:moveTo>
                  <a:lnTo>
                    <a:pt x="185928" y="954024"/>
                  </a:lnTo>
                  <a:lnTo>
                    <a:pt x="128397" y="928973"/>
                  </a:lnTo>
                  <a:lnTo>
                    <a:pt x="128588" y="928592"/>
                  </a:lnTo>
                  <a:cubicBezTo>
                    <a:pt x="130493" y="924306"/>
                    <a:pt x="132588" y="919258"/>
                    <a:pt x="134874" y="914305"/>
                  </a:cubicBezTo>
                  <a:lnTo>
                    <a:pt x="134874" y="914305"/>
                  </a:lnTo>
                  <a:cubicBezTo>
                    <a:pt x="134874" y="914305"/>
                    <a:pt x="134684" y="914114"/>
                    <a:pt x="134684" y="914114"/>
                  </a:cubicBezTo>
                  <a:lnTo>
                    <a:pt x="135160" y="913447"/>
                  </a:lnTo>
                  <a:lnTo>
                    <a:pt x="135160" y="913447"/>
                  </a:lnTo>
                  <a:lnTo>
                    <a:pt x="136684" y="911543"/>
                  </a:lnTo>
                  <a:lnTo>
                    <a:pt x="135922" y="913733"/>
                  </a:lnTo>
                  <a:lnTo>
                    <a:pt x="192881" y="939260"/>
                  </a:lnTo>
                  <a:lnTo>
                    <a:pt x="192596" y="939737"/>
                  </a:lnTo>
                  <a:cubicBezTo>
                    <a:pt x="190405" y="944404"/>
                    <a:pt x="188405" y="949166"/>
                    <a:pt x="186309" y="953834"/>
                  </a:cubicBezTo>
                  <a:lnTo>
                    <a:pt x="186119" y="954214"/>
                  </a:lnTo>
                  <a:close/>
                  <a:moveTo>
                    <a:pt x="205454" y="912209"/>
                  </a:moveTo>
                  <a:lnTo>
                    <a:pt x="204978" y="912019"/>
                  </a:lnTo>
                  <a:lnTo>
                    <a:pt x="148304" y="885158"/>
                  </a:lnTo>
                  <a:lnTo>
                    <a:pt x="148495" y="884682"/>
                  </a:lnTo>
                  <a:cubicBezTo>
                    <a:pt x="150781" y="879920"/>
                    <a:pt x="153067" y="875062"/>
                    <a:pt x="155448" y="870299"/>
                  </a:cubicBezTo>
                  <a:lnTo>
                    <a:pt x="155448" y="869633"/>
                  </a:lnTo>
                  <a:lnTo>
                    <a:pt x="156115" y="869918"/>
                  </a:lnTo>
                  <a:lnTo>
                    <a:pt x="212503" y="897350"/>
                  </a:lnTo>
                  <a:lnTo>
                    <a:pt x="212503" y="897350"/>
                  </a:lnTo>
                  <a:cubicBezTo>
                    <a:pt x="212503" y="897350"/>
                    <a:pt x="212122" y="898303"/>
                    <a:pt x="212122" y="898303"/>
                  </a:cubicBezTo>
                  <a:cubicBezTo>
                    <a:pt x="209836" y="902780"/>
                    <a:pt x="207740" y="907352"/>
                    <a:pt x="205645" y="911828"/>
                  </a:cubicBezTo>
                  <a:lnTo>
                    <a:pt x="205454" y="912209"/>
                  </a:lnTo>
                  <a:close/>
                  <a:moveTo>
                    <a:pt x="155924" y="870490"/>
                  </a:moveTo>
                  <a:lnTo>
                    <a:pt x="155639" y="870871"/>
                  </a:lnTo>
                  <a:lnTo>
                    <a:pt x="155924" y="870490"/>
                  </a:lnTo>
                  <a:close/>
                  <a:moveTo>
                    <a:pt x="225838" y="870776"/>
                  </a:moveTo>
                  <a:lnTo>
                    <a:pt x="225457" y="870585"/>
                  </a:lnTo>
                  <a:lnTo>
                    <a:pt x="169640" y="841915"/>
                  </a:lnTo>
                  <a:lnTo>
                    <a:pt x="169831" y="841534"/>
                  </a:lnTo>
                  <a:cubicBezTo>
                    <a:pt x="172212" y="836867"/>
                    <a:pt x="174593" y="832199"/>
                    <a:pt x="177070" y="827627"/>
                  </a:cubicBezTo>
                  <a:lnTo>
                    <a:pt x="176975" y="827627"/>
                  </a:lnTo>
                  <a:cubicBezTo>
                    <a:pt x="176975" y="827627"/>
                    <a:pt x="178975" y="825055"/>
                    <a:pt x="178975" y="825055"/>
                  </a:cubicBezTo>
                  <a:lnTo>
                    <a:pt x="178308" y="827151"/>
                  </a:lnTo>
                  <a:lnTo>
                    <a:pt x="233458" y="856012"/>
                  </a:lnTo>
                  <a:lnTo>
                    <a:pt x="233458" y="856202"/>
                  </a:lnTo>
                  <a:cubicBezTo>
                    <a:pt x="233458" y="856202"/>
                    <a:pt x="233458" y="856202"/>
                    <a:pt x="233458" y="856202"/>
                  </a:cubicBezTo>
                  <a:lnTo>
                    <a:pt x="233458" y="856202"/>
                  </a:lnTo>
                  <a:cubicBezTo>
                    <a:pt x="233458" y="856202"/>
                    <a:pt x="234887" y="856964"/>
                    <a:pt x="234887" y="856964"/>
                  </a:cubicBezTo>
                  <a:lnTo>
                    <a:pt x="233172" y="856964"/>
                  </a:lnTo>
                  <a:lnTo>
                    <a:pt x="233172" y="857726"/>
                  </a:lnTo>
                  <a:lnTo>
                    <a:pt x="232791" y="857345"/>
                  </a:lnTo>
                  <a:cubicBezTo>
                    <a:pt x="230505" y="861631"/>
                    <a:pt x="228314" y="866013"/>
                    <a:pt x="226028" y="870395"/>
                  </a:cubicBezTo>
                  <a:lnTo>
                    <a:pt x="225838" y="870776"/>
                  </a:lnTo>
                  <a:close/>
                  <a:moveTo>
                    <a:pt x="247555" y="830009"/>
                  </a:moveTo>
                  <a:lnTo>
                    <a:pt x="192310" y="799529"/>
                  </a:lnTo>
                  <a:lnTo>
                    <a:pt x="192500" y="799052"/>
                  </a:lnTo>
                  <a:cubicBezTo>
                    <a:pt x="195167" y="794290"/>
                    <a:pt x="197739" y="789527"/>
                    <a:pt x="200406" y="785051"/>
                  </a:cubicBezTo>
                  <a:lnTo>
                    <a:pt x="200597" y="784574"/>
                  </a:lnTo>
                  <a:lnTo>
                    <a:pt x="201073" y="784765"/>
                  </a:lnTo>
                  <a:lnTo>
                    <a:pt x="255746" y="815721"/>
                  </a:lnTo>
                  <a:lnTo>
                    <a:pt x="255270" y="816197"/>
                  </a:lnTo>
                  <a:cubicBezTo>
                    <a:pt x="252794" y="820674"/>
                    <a:pt x="250317" y="825151"/>
                    <a:pt x="247841" y="829628"/>
                  </a:cubicBezTo>
                  <a:lnTo>
                    <a:pt x="247555" y="830009"/>
                  </a:lnTo>
                  <a:close/>
                  <a:moveTo>
                    <a:pt x="270605" y="789908"/>
                  </a:moveTo>
                  <a:lnTo>
                    <a:pt x="216313" y="757714"/>
                  </a:lnTo>
                  <a:lnTo>
                    <a:pt x="216503" y="757333"/>
                  </a:lnTo>
                  <a:cubicBezTo>
                    <a:pt x="219075" y="753047"/>
                    <a:pt x="221742" y="748475"/>
                    <a:pt x="224790" y="743522"/>
                  </a:cubicBezTo>
                  <a:lnTo>
                    <a:pt x="225076" y="743140"/>
                  </a:lnTo>
                  <a:lnTo>
                    <a:pt x="225552" y="743331"/>
                  </a:lnTo>
                  <a:lnTo>
                    <a:pt x="279083" y="775811"/>
                  </a:lnTo>
                  <a:lnTo>
                    <a:pt x="278797" y="776288"/>
                  </a:lnTo>
                  <a:cubicBezTo>
                    <a:pt x="276797" y="779621"/>
                    <a:pt x="274892" y="782860"/>
                    <a:pt x="272891" y="786194"/>
                  </a:cubicBezTo>
                  <a:lnTo>
                    <a:pt x="270605" y="789908"/>
                  </a:lnTo>
                  <a:close/>
                  <a:moveTo>
                    <a:pt x="225266" y="743807"/>
                  </a:moveTo>
                  <a:lnTo>
                    <a:pt x="224981" y="744188"/>
                  </a:lnTo>
                  <a:lnTo>
                    <a:pt x="225266" y="743807"/>
                  </a:lnTo>
                  <a:close/>
                  <a:moveTo>
                    <a:pt x="294894" y="750570"/>
                  </a:moveTo>
                  <a:lnTo>
                    <a:pt x="294418" y="750380"/>
                  </a:lnTo>
                  <a:lnTo>
                    <a:pt x="241649" y="716661"/>
                  </a:lnTo>
                  <a:lnTo>
                    <a:pt x="241840" y="716280"/>
                  </a:lnTo>
                  <a:cubicBezTo>
                    <a:pt x="244602" y="711994"/>
                    <a:pt x="247364" y="707517"/>
                    <a:pt x="250317" y="703231"/>
                  </a:cubicBezTo>
                  <a:lnTo>
                    <a:pt x="250317" y="703231"/>
                  </a:lnTo>
                  <a:lnTo>
                    <a:pt x="250698" y="702088"/>
                  </a:lnTo>
                  <a:lnTo>
                    <a:pt x="251365" y="702564"/>
                  </a:lnTo>
                  <a:lnTo>
                    <a:pt x="303752" y="736759"/>
                  </a:lnTo>
                  <a:lnTo>
                    <a:pt x="303752" y="736759"/>
                  </a:lnTo>
                  <a:cubicBezTo>
                    <a:pt x="303752" y="736759"/>
                    <a:pt x="303752" y="736854"/>
                    <a:pt x="303752" y="736854"/>
                  </a:cubicBezTo>
                  <a:lnTo>
                    <a:pt x="303276" y="737616"/>
                  </a:lnTo>
                  <a:cubicBezTo>
                    <a:pt x="300514" y="741807"/>
                    <a:pt x="297847" y="745998"/>
                    <a:pt x="295085" y="750189"/>
                  </a:cubicBezTo>
                  <a:lnTo>
                    <a:pt x="294894" y="750570"/>
                  </a:lnTo>
                  <a:close/>
                  <a:moveTo>
                    <a:pt x="320231" y="711994"/>
                  </a:moveTo>
                  <a:lnTo>
                    <a:pt x="268129" y="676370"/>
                  </a:lnTo>
                  <a:lnTo>
                    <a:pt x="268415" y="675989"/>
                  </a:lnTo>
                  <a:cubicBezTo>
                    <a:pt x="271653" y="671322"/>
                    <a:pt x="274511" y="667036"/>
                    <a:pt x="277559" y="662845"/>
                  </a:cubicBezTo>
                  <a:lnTo>
                    <a:pt x="278130" y="662559"/>
                  </a:lnTo>
                  <a:lnTo>
                    <a:pt x="278225" y="662559"/>
                  </a:lnTo>
                  <a:cubicBezTo>
                    <a:pt x="278225" y="662559"/>
                    <a:pt x="329565" y="698468"/>
                    <a:pt x="329565" y="698468"/>
                  </a:cubicBezTo>
                  <a:lnTo>
                    <a:pt x="329279" y="698945"/>
                  </a:lnTo>
                  <a:cubicBezTo>
                    <a:pt x="326231" y="703326"/>
                    <a:pt x="323279" y="707708"/>
                    <a:pt x="320516" y="711613"/>
                  </a:cubicBezTo>
                  <a:lnTo>
                    <a:pt x="320231" y="711994"/>
                  </a:lnTo>
                  <a:close/>
                  <a:moveTo>
                    <a:pt x="346901" y="674275"/>
                  </a:moveTo>
                  <a:lnTo>
                    <a:pt x="295942" y="637032"/>
                  </a:lnTo>
                  <a:lnTo>
                    <a:pt x="296132" y="636651"/>
                  </a:lnTo>
                  <a:cubicBezTo>
                    <a:pt x="299371" y="632365"/>
                    <a:pt x="302514" y="627983"/>
                    <a:pt x="305753" y="623697"/>
                  </a:cubicBezTo>
                  <a:lnTo>
                    <a:pt x="306324" y="623411"/>
                  </a:lnTo>
                  <a:lnTo>
                    <a:pt x="306515" y="623411"/>
                  </a:lnTo>
                  <a:cubicBezTo>
                    <a:pt x="306515" y="623411"/>
                    <a:pt x="356711" y="660940"/>
                    <a:pt x="356711" y="660940"/>
                  </a:cubicBezTo>
                  <a:lnTo>
                    <a:pt x="356521" y="661321"/>
                  </a:lnTo>
                  <a:lnTo>
                    <a:pt x="356140" y="661130"/>
                  </a:lnTo>
                  <a:lnTo>
                    <a:pt x="356045" y="661130"/>
                  </a:lnTo>
                  <a:lnTo>
                    <a:pt x="356426" y="661416"/>
                  </a:lnTo>
                  <a:cubicBezTo>
                    <a:pt x="353568" y="665226"/>
                    <a:pt x="350615" y="669322"/>
                    <a:pt x="347282" y="673799"/>
                  </a:cubicBezTo>
                  <a:lnTo>
                    <a:pt x="346996" y="674180"/>
                  </a:lnTo>
                  <a:close/>
                  <a:moveTo>
                    <a:pt x="374714" y="637318"/>
                  </a:moveTo>
                  <a:lnTo>
                    <a:pt x="324803" y="598551"/>
                  </a:lnTo>
                  <a:lnTo>
                    <a:pt x="325088" y="598170"/>
                  </a:lnTo>
                  <a:cubicBezTo>
                    <a:pt x="327946" y="594551"/>
                    <a:pt x="330994" y="590550"/>
                    <a:pt x="334994" y="585502"/>
                  </a:cubicBezTo>
                  <a:lnTo>
                    <a:pt x="335280" y="585121"/>
                  </a:lnTo>
                  <a:lnTo>
                    <a:pt x="384810" y="624364"/>
                  </a:lnTo>
                  <a:lnTo>
                    <a:pt x="384429" y="624840"/>
                  </a:lnTo>
                  <a:cubicBezTo>
                    <a:pt x="381572" y="628364"/>
                    <a:pt x="378524" y="632365"/>
                    <a:pt x="374904" y="636937"/>
                  </a:cubicBezTo>
                  <a:lnTo>
                    <a:pt x="374618" y="637318"/>
                  </a:lnTo>
                  <a:close/>
                  <a:moveTo>
                    <a:pt x="384143" y="624459"/>
                  </a:moveTo>
                  <a:lnTo>
                    <a:pt x="383858" y="624840"/>
                  </a:lnTo>
                  <a:lnTo>
                    <a:pt x="384143" y="624459"/>
                  </a:lnTo>
                  <a:close/>
                  <a:moveTo>
                    <a:pt x="403670" y="601123"/>
                  </a:moveTo>
                  <a:lnTo>
                    <a:pt x="403289" y="600837"/>
                  </a:lnTo>
                  <a:lnTo>
                    <a:pt x="354997" y="560832"/>
                  </a:lnTo>
                  <a:lnTo>
                    <a:pt x="355378" y="560451"/>
                  </a:lnTo>
                  <a:cubicBezTo>
                    <a:pt x="358426" y="556832"/>
                    <a:pt x="361760" y="552736"/>
                    <a:pt x="365570" y="548164"/>
                  </a:cubicBezTo>
                  <a:lnTo>
                    <a:pt x="366046" y="547783"/>
                  </a:lnTo>
                  <a:lnTo>
                    <a:pt x="414242" y="588550"/>
                  </a:lnTo>
                  <a:lnTo>
                    <a:pt x="413957" y="589693"/>
                  </a:lnTo>
                  <a:lnTo>
                    <a:pt x="413576" y="589312"/>
                  </a:lnTo>
                  <a:cubicBezTo>
                    <a:pt x="410242" y="593122"/>
                    <a:pt x="407003" y="597027"/>
                    <a:pt x="403860" y="600742"/>
                  </a:cubicBezTo>
                  <a:lnTo>
                    <a:pt x="403574" y="601123"/>
                  </a:lnTo>
                  <a:close/>
                  <a:moveTo>
                    <a:pt x="433769" y="565880"/>
                  </a:moveTo>
                  <a:lnTo>
                    <a:pt x="386429" y="524161"/>
                  </a:lnTo>
                  <a:lnTo>
                    <a:pt x="386715" y="523780"/>
                  </a:lnTo>
                  <a:cubicBezTo>
                    <a:pt x="390239" y="519875"/>
                    <a:pt x="393764" y="515779"/>
                    <a:pt x="397193" y="511969"/>
                  </a:cubicBezTo>
                  <a:lnTo>
                    <a:pt x="397955" y="511588"/>
                  </a:lnTo>
                  <a:lnTo>
                    <a:pt x="398145" y="511588"/>
                  </a:lnTo>
                  <a:cubicBezTo>
                    <a:pt x="398145" y="511588"/>
                    <a:pt x="444627" y="553593"/>
                    <a:pt x="444627" y="553593"/>
                  </a:cubicBezTo>
                  <a:lnTo>
                    <a:pt x="444627" y="553593"/>
                  </a:lnTo>
                  <a:cubicBezTo>
                    <a:pt x="444627" y="553593"/>
                    <a:pt x="444627" y="553688"/>
                    <a:pt x="444627" y="553688"/>
                  </a:cubicBezTo>
                  <a:lnTo>
                    <a:pt x="444151" y="554450"/>
                  </a:lnTo>
                  <a:lnTo>
                    <a:pt x="444055" y="554450"/>
                  </a:lnTo>
                  <a:cubicBezTo>
                    <a:pt x="440722" y="558070"/>
                    <a:pt x="437388" y="561880"/>
                    <a:pt x="434054" y="565595"/>
                  </a:cubicBezTo>
                  <a:lnTo>
                    <a:pt x="433769" y="565880"/>
                  </a:lnTo>
                  <a:close/>
                  <a:moveTo>
                    <a:pt x="464915" y="531686"/>
                  </a:moveTo>
                  <a:lnTo>
                    <a:pt x="418910" y="488442"/>
                  </a:lnTo>
                  <a:lnTo>
                    <a:pt x="419767" y="487394"/>
                  </a:lnTo>
                  <a:cubicBezTo>
                    <a:pt x="423196" y="483870"/>
                    <a:pt x="426625" y="480155"/>
                    <a:pt x="430149" y="476631"/>
                  </a:cubicBezTo>
                  <a:lnTo>
                    <a:pt x="431102" y="475488"/>
                  </a:lnTo>
                  <a:lnTo>
                    <a:pt x="431102" y="476441"/>
                  </a:lnTo>
                  <a:cubicBezTo>
                    <a:pt x="431102" y="476441"/>
                    <a:pt x="475869" y="519398"/>
                    <a:pt x="475869" y="519398"/>
                  </a:cubicBezTo>
                  <a:lnTo>
                    <a:pt x="476726" y="519398"/>
                  </a:lnTo>
                  <a:lnTo>
                    <a:pt x="476345" y="519684"/>
                  </a:lnTo>
                  <a:lnTo>
                    <a:pt x="477679" y="520256"/>
                  </a:lnTo>
                  <a:lnTo>
                    <a:pt x="476060" y="520256"/>
                  </a:lnTo>
                  <a:lnTo>
                    <a:pt x="476060" y="521399"/>
                  </a:lnTo>
                  <a:lnTo>
                    <a:pt x="475488" y="520637"/>
                  </a:lnTo>
                  <a:cubicBezTo>
                    <a:pt x="472059" y="524161"/>
                    <a:pt x="468630" y="527780"/>
                    <a:pt x="465201" y="531305"/>
                  </a:cubicBezTo>
                  <a:lnTo>
                    <a:pt x="464915" y="531686"/>
                  </a:lnTo>
                  <a:close/>
                  <a:moveTo>
                    <a:pt x="497110" y="498443"/>
                  </a:moveTo>
                  <a:lnTo>
                    <a:pt x="496729" y="498062"/>
                  </a:lnTo>
                  <a:lnTo>
                    <a:pt x="452438" y="453866"/>
                  </a:lnTo>
                  <a:lnTo>
                    <a:pt x="452723" y="453485"/>
                  </a:lnTo>
                  <a:cubicBezTo>
                    <a:pt x="456724" y="449485"/>
                    <a:pt x="460438" y="445770"/>
                    <a:pt x="463963" y="442436"/>
                  </a:cubicBezTo>
                  <a:lnTo>
                    <a:pt x="463677" y="441960"/>
                  </a:lnTo>
                  <a:lnTo>
                    <a:pt x="465392" y="441960"/>
                  </a:lnTo>
                  <a:lnTo>
                    <a:pt x="465201" y="442436"/>
                  </a:lnTo>
                  <a:lnTo>
                    <a:pt x="508826" y="486823"/>
                  </a:lnTo>
                  <a:lnTo>
                    <a:pt x="508254" y="487394"/>
                  </a:lnTo>
                  <a:cubicBezTo>
                    <a:pt x="504730" y="490919"/>
                    <a:pt x="501015" y="494538"/>
                    <a:pt x="497491" y="498062"/>
                  </a:cubicBezTo>
                  <a:lnTo>
                    <a:pt x="497205" y="498443"/>
                  </a:lnTo>
                  <a:close/>
                  <a:moveTo>
                    <a:pt x="530257" y="466154"/>
                  </a:moveTo>
                  <a:lnTo>
                    <a:pt x="487013" y="420243"/>
                  </a:lnTo>
                  <a:lnTo>
                    <a:pt x="487299" y="419862"/>
                  </a:lnTo>
                  <a:cubicBezTo>
                    <a:pt x="491109" y="416242"/>
                    <a:pt x="495014" y="412623"/>
                    <a:pt x="498920" y="409099"/>
                  </a:cubicBezTo>
                  <a:lnTo>
                    <a:pt x="498920" y="408908"/>
                  </a:lnTo>
                  <a:lnTo>
                    <a:pt x="498920" y="408908"/>
                  </a:lnTo>
                  <a:lnTo>
                    <a:pt x="499777" y="408146"/>
                  </a:lnTo>
                  <a:lnTo>
                    <a:pt x="499777" y="408908"/>
                  </a:lnTo>
                  <a:lnTo>
                    <a:pt x="542163" y="454914"/>
                  </a:lnTo>
                  <a:lnTo>
                    <a:pt x="541782" y="455390"/>
                  </a:lnTo>
                  <a:cubicBezTo>
                    <a:pt x="538067" y="458915"/>
                    <a:pt x="534257" y="462344"/>
                    <a:pt x="530543" y="465868"/>
                  </a:cubicBezTo>
                  <a:lnTo>
                    <a:pt x="530162" y="466154"/>
                  </a:lnTo>
                  <a:close/>
                  <a:moveTo>
                    <a:pt x="564547" y="435007"/>
                  </a:moveTo>
                  <a:lnTo>
                    <a:pt x="522637" y="387667"/>
                  </a:lnTo>
                  <a:lnTo>
                    <a:pt x="523018" y="387382"/>
                  </a:lnTo>
                  <a:cubicBezTo>
                    <a:pt x="526733" y="384048"/>
                    <a:pt x="530733" y="380619"/>
                    <a:pt x="534734" y="377095"/>
                  </a:cubicBezTo>
                  <a:lnTo>
                    <a:pt x="534734" y="377095"/>
                  </a:lnTo>
                  <a:lnTo>
                    <a:pt x="538163" y="374333"/>
                  </a:lnTo>
                  <a:lnTo>
                    <a:pt x="535972" y="377095"/>
                  </a:lnTo>
                  <a:lnTo>
                    <a:pt x="576739" y="424148"/>
                  </a:lnTo>
                  <a:lnTo>
                    <a:pt x="576358" y="424529"/>
                  </a:lnTo>
                  <a:cubicBezTo>
                    <a:pt x="572643" y="427768"/>
                    <a:pt x="568833" y="431102"/>
                    <a:pt x="564737" y="434721"/>
                  </a:cubicBezTo>
                  <a:lnTo>
                    <a:pt x="564452" y="435102"/>
                  </a:lnTo>
                  <a:close/>
                  <a:moveTo>
                    <a:pt x="599694" y="404717"/>
                  </a:moveTo>
                  <a:lnTo>
                    <a:pt x="599408" y="404432"/>
                  </a:lnTo>
                  <a:lnTo>
                    <a:pt x="559308" y="356140"/>
                  </a:lnTo>
                  <a:lnTo>
                    <a:pt x="559689" y="355854"/>
                  </a:lnTo>
                  <a:cubicBezTo>
                    <a:pt x="563689" y="352520"/>
                    <a:pt x="567690" y="349282"/>
                    <a:pt x="571691" y="345948"/>
                  </a:cubicBezTo>
                  <a:lnTo>
                    <a:pt x="571691" y="345948"/>
                  </a:lnTo>
                  <a:cubicBezTo>
                    <a:pt x="571691" y="345948"/>
                    <a:pt x="572548" y="345281"/>
                    <a:pt x="572548" y="345281"/>
                  </a:cubicBezTo>
                  <a:lnTo>
                    <a:pt x="572834" y="345567"/>
                  </a:lnTo>
                  <a:lnTo>
                    <a:pt x="612553" y="394335"/>
                  </a:lnTo>
                  <a:lnTo>
                    <a:pt x="611981" y="394621"/>
                  </a:lnTo>
                  <a:cubicBezTo>
                    <a:pt x="607981" y="397955"/>
                    <a:pt x="603790" y="401288"/>
                    <a:pt x="600075" y="404432"/>
                  </a:cubicBezTo>
                  <a:lnTo>
                    <a:pt x="599694" y="404717"/>
                  </a:lnTo>
                  <a:close/>
                  <a:moveTo>
                    <a:pt x="635794" y="375666"/>
                  </a:moveTo>
                  <a:lnTo>
                    <a:pt x="635508" y="375285"/>
                  </a:lnTo>
                  <a:lnTo>
                    <a:pt x="597027" y="325850"/>
                  </a:lnTo>
                  <a:lnTo>
                    <a:pt x="597408" y="325565"/>
                  </a:lnTo>
                  <a:cubicBezTo>
                    <a:pt x="601980" y="321945"/>
                    <a:pt x="606266" y="318707"/>
                    <a:pt x="610172" y="315659"/>
                  </a:cubicBezTo>
                  <a:lnTo>
                    <a:pt x="610553" y="315182"/>
                  </a:lnTo>
                  <a:lnTo>
                    <a:pt x="610934" y="315659"/>
                  </a:lnTo>
                  <a:lnTo>
                    <a:pt x="648938" y="365665"/>
                  </a:lnTo>
                  <a:lnTo>
                    <a:pt x="647510" y="366617"/>
                  </a:lnTo>
                  <a:cubicBezTo>
                    <a:pt x="643795" y="369570"/>
                    <a:pt x="639889" y="372428"/>
                    <a:pt x="636175" y="375380"/>
                  </a:cubicBezTo>
                  <a:lnTo>
                    <a:pt x="635794" y="375666"/>
                  </a:lnTo>
                  <a:close/>
                  <a:moveTo>
                    <a:pt x="672846" y="347758"/>
                  </a:moveTo>
                  <a:lnTo>
                    <a:pt x="635603" y="296799"/>
                  </a:lnTo>
                  <a:lnTo>
                    <a:pt x="635984" y="296513"/>
                  </a:lnTo>
                  <a:cubicBezTo>
                    <a:pt x="640747" y="293084"/>
                    <a:pt x="645033" y="289941"/>
                    <a:pt x="649034" y="286988"/>
                  </a:cubicBezTo>
                  <a:lnTo>
                    <a:pt x="649605" y="286988"/>
                  </a:lnTo>
                  <a:cubicBezTo>
                    <a:pt x="649605" y="286988"/>
                    <a:pt x="649796" y="287084"/>
                    <a:pt x="649796" y="287084"/>
                  </a:cubicBezTo>
                  <a:lnTo>
                    <a:pt x="686181" y="337947"/>
                  </a:lnTo>
                  <a:lnTo>
                    <a:pt x="686181" y="337947"/>
                  </a:lnTo>
                  <a:cubicBezTo>
                    <a:pt x="686181" y="337947"/>
                    <a:pt x="686562" y="338423"/>
                    <a:pt x="686562" y="338423"/>
                  </a:cubicBezTo>
                  <a:lnTo>
                    <a:pt x="685514" y="338614"/>
                  </a:lnTo>
                  <a:cubicBezTo>
                    <a:pt x="681228" y="341757"/>
                    <a:pt x="676942" y="344805"/>
                    <a:pt x="673322" y="347472"/>
                  </a:cubicBezTo>
                  <a:lnTo>
                    <a:pt x="672941" y="347758"/>
                  </a:lnTo>
                  <a:close/>
                  <a:moveTo>
                    <a:pt x="710660" y="320992"/>
                  </a:moveTo>
                  <a:lnTo>
                    <a:pt x="675037" y="268891"/>
                  </a:lnTo>
                  <a:lnTo>
                    <a:pt x="675418" y="268605"/>
                  </a:lnTo>
                  <a:cubicBezTo>
                    <a:pt x="680276" y="265271"/>
                    <a:pt x="684752" y="262319"/>
                    <a:pt x="688753" y="259556"/>
                  </a:cubicBezTo>
                  <a:lnTo>
                    <a:pt x="689134" y="259271"/>
                  </a:lnTo>
                  <a:lnTo>
                    <a:pt x="689515" y="259652"/>
                  </a:lnTo>
                  <a:lnTo>
                    <a:pt x="724281" y="311658"/>
                  </a:lnTo>
                  <a:lnTo>
                    <a:pt x="723900" y="312039"/>
                  </a:lnTo>
                  <a:cubicBezTo>
                    <a:pt x="719614" y="314896"/>
                    <a:pt x="715328" y="317754"/>
                    <a:pt x="711041" y="320707"/>
                  </a:cubicBezTo>
                  <a:lnTo>
                    <a:pt x="710660" y="320992"/>
                  </a:lnTo>
                  <a:close/>
                  <a:moveTo>
                    <a:pt x="749332" y="295370"/>
                  </a:moveTo>
                  <a:lnTo>
                    <a:pt x="715328" y="242221"/>
                  </a:lnTo>
                  <a:lnTo>
                    <a:pt x="715709" y="241935"/>
                  </a:lnTo>
                  <a:cubicBezTo>
                    <a:pt x="720185" y="238982"/>
                    <a:pt x="724853" y="236220"/>
                    <a:pt x="729329" y="233267"/>
                  </a:cubicBezTo>
                  <a:lnTo>
                    <a:pt x="729901" y="233077"/>
                  </a:lnTo>
                  <a:lnTo>
                    <a:pt x="730091" y="233458"/>
                  </a:lnTo>
                  <a:lnTo>
                    <a:pt x="763238" y="286607"/>
                  </a:lnTo>
                  <a:lnTo>
                    <a:pt x="762857" y="286798"/>
                  </a:lnTo>
                  <a:cubicBezTo>
                    <a:pt x="758476" y="289655"/>
                    <a:pt x="753999" y="292322"/>
                    <a:pt x="749713" y="295180"/>
                  </a:cubicBezTo>
                  <a:lnTo>
                    <a:pt x="749332" y="295370"/>
                  </a:lnTo>
                  <a:close/>
                  <a:moveTo>
                    <a:pt x="788765" y="271082"/>
                  </a:moveTo>
                  <a:lnTo>
                    <a:pt x="756476" y="216789"/>
                  </a:lnTo>
                  <a:lnTo>
                    <a:pt x="756857" y="216599"/>
                  </a:lnTo>
                  <a:cubicBezTo>
                    <a:pt x="761429" y="213836"/>
                    <a:pt x="766191" y="211169"/>
                    <a:pt x="770763" y="208407"/>
                  </a:cubicBezTo>
                  <a:lnTo>
                    <a:pt x="772859" y="207359"/>
                  </a:lnTo>
                  <a:lnTo>
                    <a:pt x="771620" y="208788"/>
                  </a:lnTo>
                  <a:lnTo>
                    <a:pt x="803053" y="262700"/>
                  </a:lnTo>
                  <a:lnTo>
                    <a:pt x="802577" y="262985"/>
                  </a:lnTo>
                  <a:cubicBezTo>
                    <a:pt x="798100" y="265652"/>
                    <a:pt x="793623" y="268129"/>
                    <a:pt x="789146" y="270891"/>
                  </a:cubicBezTo>
                  <a:lnTo>
                    <a:pt x="788765" y="271082"/>
                  </a:lnTo>
                  <a:close/>
                  <a:moveTo>
                    <a:pt x="828961" y="247936"/>
                  </a:moveTo>
                  <a:lnTo>
                    <a:pt x="798481" y="192691"/>
                  </a:lnTo>
                  <a:lnTo>
                    <a:pt x="798862" y="192405"/>
                  </a:lnTo>
                  <a:cubicBezTo>
                    <a:pt x="802767" y="190214"/>
                    <a:pt x="806958" y="188024"/>
                    <a:pt x="811339" y="185547"/>
                  </a:cubicBezTo>
                  <a:lnTo>
                    <a:pt x="811339" y="185547"/>
                  </a:lnTo>
                  <a:lnTo>
                    <a:pt x="813530" y="184499"/>
                  </a:lnTo>
                  <a:lnTo>
                    <a:pt x="813530" y="184499"/>
                  </a:lnTo>
                  <a:cubicBezTo>
                    <a:pt x="813530" y="184499"/>
                    <a:pt x="815245" y="184595"/>
                    <a:pt x="815245" y="184595"/>
                  </a:cubicBezTo>
                  <a:lnTo>
                    <a:pt x="813911" y="185261"/>
                  </a:lnTo>
                  <a:lnTo>
                    <a:pt x="843534" y="240030"/>
                  </a:lnTo>
                  <a:lnTo>
                    <a:pt x="843058" y="240221"/>
                  </a:lnTo>
                  <a:cubicBezTo>
                    <a:pt x="838581" y="242697"/>
                    <a:pt x="834009" y="245174"/>
                    <a:pt x="829532" y="247650"/>
                  </a:cubicBezTo>
                  <a:lnTo>
                    <a:pt x="829056" y="247936"/>
                  </a:lnTo>
                  <a:close/>
                  <a:moveTo>
                    <a:pt x="869918" y="226028"/>
                  </a:moveTo>
                  <a:lnTo>
                    <a:pt x="869728" y="225647"/>
                  </a:lnTo>
                  <a:lnTo>
                    <a:pt x="841058" y="169831"/>
                  </a:lnTo>
                  <a:lnTo>
                    <a:pt x="841438" y="169640"/>
                  </a:lnTo>
                  <a:cubicBezTo>
                    <a:pt x="846201" y="167164"/>
                    <a:pt x="851059" y="164783"/>
                    <a:pt x="855821" y="162306"/>
                  </a:cubicBezTo>
                  <a:lnTo>
                    <a:pt x="856297" y="161830"/>
                  </a:lnTo>
                  <a:lnTo>
                    <a:pt x="856583" y="162496"/>
                  </a:lnTo>
                  <a:lnTo>
                    <a:pt x="884682" y="218599"/>
                  </a:lnTo>
                  <a:lnTo>
                    <a:pt x="884111" y="218885"/>
                  </a:lnTo>
                  <a:cubicBezTo>
                    <a:pt x="879538" y="221171"/>
                    <a:pt x="874871" y="223457"/>
                    <a:pt x="870395" y="225838"/>
                  </a:cubicBezTo>
                  <a:lnTo>
                    <a:pt x="869918" y="226028"/>
                  </a:lnTo>
                  <a:close/>
                  <a:moveTo>
                    <a:pt x="911543" y="205454"/>
                  </a:moveTo>
                  <a:lnTo>
                    <a:pt x="884492" y="148400"/>
                  </a:lnTo>
                  <a:lnTo>
                    <a:pt x="884872" y="148114"/>
                  </a:lnTo>
                  <a:cubicBezTo>
                    <a:pt x="889730" y="145828"/>
                    <a:pt x="894683" y="143637"/>
                    <a:pt x="899541" y="141256"/>
                  </a:cubicBezTo>
                  <a:lnTo>
                    <a:pt x="900113" y="141256"/>
                  </a:lnTo>
                  <a:lnTo>
                    <a:pt x="900303" y="141446"/>
                  </a:lnTo>
                  <a:lnTo>
                    <a:pt x="926592" y="198501"/>
                  </a:lnTo>
                  <a:lnTo>
                    <a:pt x="926021" y="198692"/>
                  </a:lnTo>
                  <a:cubicBezTo>
                    <a:pt x="920877" y="201168"/>
                    <a:pt x="916210" y="203168"/>
                    <a:pt x="912019" y="205264"/>
                  </a:cubicBezTo>
                  <a:lnTo>
                    <a:pt x="911543" y="205454"/>
                  </a:lnTo>
                  <a:close/>
                  <a:moveTo>
                    <a:pt x="925830" y="198311"/>
                  </a:moveTo>
                  <a:lnTo>
                    <a:pt x="925354" y="198311"/>
                  </a:lnTo>
                  <a:lnTo>
                    <a:pt x="925830" y="198311"/>
                  </a:lnTo>
                  <a:close/>
                  <a:moveTo>
                    <a:pt x="925830" y="198311"/>
                  </a:moveTo>
                  <a:lnTo>
                    <a:pt x="925354" y="198311"/>
                  </a:lnTo>
                  <a:lnTo>
                    <a:pt x="925830" y="198311"/>
                  </a:lnTo>
                  <a:close/>
                  <a:moveTo>
                    <a:pt x="953834" y="186214"/>
                  </a:moveTo>
                  <a:lnTo>
                    <a:pt x="953643" y="185738"/>
                  </a:lnTo>
                  <a:lnTo>
                    <a:pt x="928592" y="128302"/>
                  </a:lnTo>
                  <a:lnTo>
                    <a:pt x="928973" y="128111"/>
                  </a:lnTo>
                  <a:cubicBezTo>
                    <a:pt x="934974" y="125444"/>
                    <a:pt x="939451" y="123539"/>
                    <a:pt x="943832" y="121729"/>
                  </a:cubicBezTo>
                  <a:lnTo>
                    <a:pt x="946118" y="120777"/>
                  </a:lnTo>
                  <a:lnTo>
                    <a:pt x="944689" y="122206"/>
                  </a:lnTo>
                  <a:lnTo>
                    <a:pt x="969074" y="179737"/>
                  </a:lnTo>
                  <a:lnTo>
                    <a:pt x="968502" y="179927"/>
                  </a:lnTo>
                  <a:cubicBezTo>
                    <a:pt x="962882" y="182309"/>
                    <a:pt x="958310" y="184213"/>
                    <a:pt x="954214" y="186023"/>
                  </a:cubicBezTo>
                  <a:lnTo>
                    <a:pt x="953834" y="186214"/>
                  </a:lnTo>
                  <a:close/>
                  <a:moveTo>
                    <a:pt x="996696" y="168307"/>
                  </a:moveTo>
                  <a:lnTo>
                    <a:pt x="973169" y="109728"/>
                  </a:lnTo>
                  <a:lnTo>
                    <a:pt x="973646" y="109538"/>
                  </a:lnTo>
                  <a:cubicBezTo>
                    <a:pt x="978122" y="107728"/>
                    <a:pt x="982885" y="105918"/>
                    <a:pt x="988695" y="103632"/>
                  </a:cubicBezTo>
                  <a:lnTo>
                    <a:pt x="988695" y="103632"/>
                  </a:lnTo>
                  <a:lnTo>
                    <a:pt x="988886" y="104013"/>
                  </a:lnTo>
                  <a:lnTo>
                    <a:pt x="989267" y="104013"/>
                  </a:lnTo>
                  <a:cubicBezTo>
                    <a:pt x="989267" y="104013"/>
                    <a:pt x="1012031" y="162211"/>
                    <a:pt x="1012031" y="162211"/>
                  </a:cubicBezTo>
                  <a:lnTo>
                    <a:pt x="1011079" y="162687"/>
                  </a:lnTo>
                  <a:lnTo>
                    <a:pt x="1011079" y="162687"/>
                  </a:lnTo>
                  <a:cubicBezTo>
                    <a:pt x="1006412" y="164497"/>
                    <a:pt x="1001649" y="166307"/>
                    <a:pt x="997077" y="168116"/>
                  </a:cubicBezTo>
                  <a:lnTo>
                    <a:pt x="996601" y="168307"/>
                  </a:lnTo>
                  <a:close/>
                  <a:moveTo>
                    <a:pt x="1040130" y="151733"/>
                  </a:moveTo>
                  <a:lnTo>
                    <a:pt x="1039939" y="151257"/>
                  </a:lnTo>
                  <a:lnTo>
                    <a:pt x="1018508" y="92392"/>
                  </a:lnTo>
                  <a:lnTo>
                    <a:pt x="1018985" y="92202"/>
                  </a:lnTo>
                  <a:cubicBezTo>
                    <a:pt x="1023747" y="90488"/>
                    <a:pt x="1028795" y="88773"/>
                    <a:pt x="1034225" y="86773"/>
                  </a:cubicBezTo>
                  <a:lnTo>
                    <a:pt x="1034701" y="86582"/>
                  </a:lnTo>
                  <a:lnTo>
                    <a:pt x="1034891" y="87058"/>
                  </a:lnTo>
                  <a:lnTo>
                    <a:pt x="1055751" y="146113"/>
                  </a:lnTo>
                  <a:lnTo>
                    <a:pt x="1055180" y="146399"/>
                  </a:lnTo>
                  <a:cubicBezTo>
                    <a:pt x="1050798" y="147923"/>
                    <a:pt x="1046131" y="149638"/>
                    <a:pt x="1040606" y="151543"/>
                  </a:cubicBezTo>
                  <a:lnTo>
                    <a:pt x="1040130" y="151733"/>
                  </a:lnTo>
                  <a:close/>
                  <a:moveTo>
                    <a:pt x="1084136" y="136493"/>
                  </a:moveTo>
                  <a:lnTo>
                    <a:pt x="1064419" y="76486"/>
                  </a:lnTo>
                  <a:lnTo>
                    <a:pt x="1064895" y="76295"/>
                  </a:lnTo>
                  <a:cubicBezTo>
                    <a:pt x="1069943" y="74676"/>
                    <a:pt x="1075087" y="72962"/>
                    <a:pt x="1080326" y="71438"/>
                  </a:cubicBezTo>
                  <a:lnTo>
                    <a:pt x="1080897" y="71438"/>
                  </a:lnTo>
                  <a:cubicBezTo>
                    <a:pt x="1080897" y="71438"/>
                    <a:pt x="1080897" y="71723"/>
                    <a:pt x="1080897" y="71723"/>
                  </a:cubicBezTo>
                  <a:lnTo>
                    <a:pt x="1099757" y="131445"/>
                  </a:lnTo>
                  <a:lnTo>
                    <a:pt x="1098804" y="131731"/>
                  </a:lnTo>
                  <a:cubicBezTo>
                    <a:pt x="1094042" y="133255"/>
                    <a:pt x="1089184" y="134874"/>
                    <a:pt x="1084517" y="136303"/>
                  </a:cubicBezTo>
                  <a:lnTo>
                    <a:pt x="1084040" y="136493"/>
                  </a:lnTo>
                  <a:close/>
                  <a:moveTo>
                    <a:pt x="1128332" y="122682"/>
                  </a:moveTo>
                  <a:lnTo>
                    <a:pt x="1110615" y="62103"/>
                  </a:lnTo>
                  <a:lnTo>
                    <a:pt x="1111091" y="62103"/>
                  </a:lnTo>
                  <a:cubicBezTo>
                    <a:pt x="1115759" y="60579"/>
                    <a:pt x="1120807" y="59055"/>
                    <a:pt x="1126141" y="57626"/>
                  </a:cubicBezTo>
                  <a:lnTo>
                    <a:pt x="1126522" y="57626"/>
                  </a:lnTo>
                  <a:cubicBezTo>
                    <a:pt x="1126522" y="57626"/>
                    <a:pt x="1127093" y="57341"/>
                    <a:pt x="1127093" y="57341"/>
                  </a:cubicBezTo>
                  <a:lnTo>
                    <a:pt x="1127284" y="57817"/>
                  </a:lnTo>
                  <a:lnTo>
                    <a:pt x="1143857" y="117158"/>
                  </a:lnTo>
                  <a:lnTo>
                    <a:pt x="1144048" y="117158"/>
                  </a:lnTo>
                  <a:cubicBezTo>
                    <a:pt x="1144048" y="117158"/>
                    <a:pt x="1143572" y="118396"/>
                    <a:pt x="1143572" y="118396"/>
                  </a:cubicBezTo>
                  <a:cubicBezTo>
                    <a:pt x="1138714" y="119729"/>
                    <a:pt x="1133951" y="121158"/>
                    <a:pt x="1128998" y="122492"/>
                  </a:cubicBezTo>
                  <a:lnTo>
                    <a:pt x="1128332" y="122682"/>
                  </a:lnTo>
                  <a:close/>
                  <a:moveTo>
                    <a:pt x="1172909" y="110395"/>
                  </a:moveTo>
                  <a:lnTo>
                    <a:pt x="1157002" y="49244"/>
                  </a:lnTo>
                  <a:lnTo>
                    <a:pt x="1157478" y="49244"/>
                  </a:lnTo>
                  <a:cubicBezTo>
                    <a:pt x="1162145" y="47911"/>
                    <a:pt x="1166908" y="46673"/>
                    <a:pt x="1171575" y="45529"/>
                  </a:cubicBezTo>
                  <a:lnTo>
                    <a:pt x="1173099" y="45149"/>
                  </a:lnTo>
                  <a:lnTo>
                    <a:pt x="1173289" y="45625"/>
                  </a:lnTo>
                  <a:lnTo>
                    <a:pt x="1173766" y="45625"/>
                  </a:lnTo>
                  <a:cubicBezTo>
                    <a:pt x="1173766" y="45625"/>
                    <a:pt x="1189006" y="106394"/>
                    <a:pt x="1189006" y="106394"/>
                  </a:cubicBezTo>
                  <a:lnTo>
                    <a:pt x="1188530" y="106394"/>
                  </a:lnTo>
                  <a:cubicBezTo>
                    <a:pt x="1188530" y="106394"/>
                    <a:pt x="1188339" y="106490"/>
                    <a:pt x="1188244" y="106490"/>
                  </a:cubicBezTo>
                  <a:cubicBezTo>
                    <a:pt x="1184339" y="107537"/>
                    <a:pt x="1178814" y="108871"/>
                    <a:pt x="1173385" y="110204"/>
                  </a:cubicBezTo>
                  <a:lnTo>
                    <a:pt x="1172909" y="110395"/>
                  </a:lnTo>
                  <a:close/>
                  <a:moveTo>
                    <a:pt x="1217867" y="99441"/>
                  </a:moveTo>
                  <a:lnTo>
                    <a:pt x="1203960" y="37814"/>
                  </a:lnTo>
                  <a:lnTo>
                    <a:pt x="1204436" y="37814"/>
                  </a:lnTo>
                  <a:cubicBezTo>
                    <a:pt x="1210056" y="36386"/>
                    <a:pt x="1215009" y="35338"/>
                    <a:pt x="1219772" y="34290"/>
                  </a:cubicBezTo>
                  <a:lnTo>
                    <a:pt x="1220343" y="34290"/>
                  </a:lnTo>
                  <a:cubicBezTo>
                    <a:pt x="1220343" y="34290"/>
                    <a:pt x="1224153" y="34195"/>
                    <a:pt x="1224153" y="34195"/>
                  </a:cubicBezTo>
                  <a:lnTo>
                    <a:pt x="1220819" y="35052"/>
                  </a:lnTo>
                  <a:lnTo>
                    <a:pt x="1233964" y="95821"/>
                  </a:lnTo>
                  <a:lnTo>
                    <a:pt x="1233297" y="96012"/>
                  </a:lnTo>
                  <a:cubicBezTo>
                    <a:pt x="1228344" y="97060"/>
                    <a:pt x="1223201" y="98203"/>
                    <a:pt x="1218248" y="99346"/>
                  </a:cubicBezTo>
                  <a:lnTo>
                    <a:pt x="1217771" y="99346"/>
                  </a:lnTo>
                  <a:close/>
                  <a:moveTo>
                    <a:pt x="1263206" y="89916"/>
                  </a:moveTo>
                  <a:lnTo>
                    <a:pt x="1263206" y="89440"/>
                  </a:lnTo>
                  <a:cubicBezTo>
                    <a:pt x="1263206" y="89440"/>
                    <a:pt x="1251204" y="27813"/>
                    <a:pt x="1251204" y="27813"/>
                  </a:cubicBezTo>
                  <a:lnTo>
                    <a:pt x="1251680" y="27813"/>
                  </a:lnTo>
                  <a:cubicBezTo>
                    <a:pt x="1257300" y="26670"/>
                    <a:pt x="1262348" y="25717"/>
                    <a:pt x="1267111" y="24860"/>
                  </a:cubicBezTo>
                  <a:lnTo>
                    <a:pt x="1268063" y="24860"/>
                  </a:lnTo>
                  <a:cubicBezTo>
                    <a:pt x="1268063" y="24860"/>
                    <a:pt x="1269683" y="24860"/>
                    <a:pt x="1269683" y="24860"/>
                  </a:cubicBezTo>
                  <a:lnTo>
                    <a:pt x="1268254" y="25527"/>
                  </a:lnTo>
                  <a:lnTo>
                    <a:pt x="1279303" y="86868"/>
                  </a:lnTo>
                  <a:lnTo>
                    <a:pt x="1278827" y="86868"/>
                  </a:lnTo>
                  <a:cubicBezTo>
                    <a:pt x="1278827" y="86868"/>
                    <a:pt x="1278827" y="86963"/>
                    <a:pt x="1278827" y="86963"/>
                  </a:cubicBezTo>
                  <a:lnTo>
                    <a:pt x="1278446" y="87154"/>
                  </a:lnTo>
                  <a:lnTo>
                    <a:pt x="1278446" y="87154"/>
                  </a:lnTo>
                  <a:cubicBezTo>
                    <a:pt x="1274064" y="87916"/>
                    <a:pt x="1269302" y="88773"/>
                    <a:pt x="1263777" y="89916"/>
                  </a:cubicBezTo>
                  <a:lnTo>
                    <a:pt x="1263301" y="89916"/>
                  </a:lnTo>
                  <a:close/>
                  <a:moveTo>
                    <a:pt x="1308735" y="81725"/>
                  </a:moveTo>
                  <a:lnTo>
                    <a:pt x="1308735" y="81248"/>
                  </a:lnTo>
                  <a:cubicBezTo>
                    <a:pt x="1308735" y="81248"/>
                    <a:pt x="1298639" y="19336"/>
                    <a:pt x="1298639" y="19336"/>
                  </a:cubicBezTo>
                  <a:lnTo>
                    <a:pt x="1299115" y="19336"/>
                  </a:lnTo>
                  <a:cubicBezTo>
                    <a:pt x="1304354" y="18479"/>
                    <a:pt x="1309688" y="17621"/>
                    <a:pt x="1315022" y="16764"/>
                  </a:cubicBezTo>
                  <a:lnTo>
                    <a:pt x="1315212" y="16764"/>
                  </a:lnTo>
                  <a:lnTo>
                    <a:pt x="1315212" y="17240"/>
                  </a:lnTo>
                  <a:lnTo>
                    <a:pt x="1315688" y="17240"/>
                  </a:lnTo>
                  <a:cubicBezTo>
                    <a:pt x="1315688" y="17240"/>
                    <a:pt x="1325118" y="79248"/>
                    <a:pt x="1325118" y="79248"/>
                  </a:cubicBezTo>
                  <a:lnTo>
                    <a:pt x="1323975" y="79248"/>
                  </a:lnTo>
                  <a:cubicBezTo>
                    <a:pt x="1319022" y="80105"/>
                    <a:pt x="1314069" y="80867"/>
                    <a:pt x="1309211" y="81629"/>
                  </a:cubicBezTo>
                  <a:lnTo>
                    <a:pt x="1308735" y="81629"/>
                  </a:lnTo>
                  <a:close/>
                  <a:moveTo>
                    <a:pt x="1354551" y="75057"/>
                  </a:moveTo>
                  <a:lnTo>
                    <a:pt x="1354551" y="74581"/>
                  </a:lnTo>
                  <a:cubicBezTo>
                    <a:pt x="1354551" y="74581"/>
                    <a:pt x="1346454" y="12383"/>
                    <a:pt x="1346454" y="12383"/>
                  </a:cubicBezTo>
                  <a:lnTo>
                    <a:pt x="1346930" y="12383"/>
                  </a:lnTo>
                  <a:cubicBezTo>
                    <a:pt x="1353026" y="11525"/>
                    <a:pt x="1358075" y="10858"/>
                    <a:pt x="1362932" y="10382"/>
                  </a:cubicBezTo>
                  <a:lnTo>
                    <a:pt x="1363504" y="10382"/>
                  </a:lnTo>
                  <a:cubicBezTo>
                    <a:pt x="1363504" y="10382"/>
                    <a:pt x="1363504" y="10763"/>
                    <a:pt x="1363504" y="10763"/>
                  </a:cubicBezTo>
                  <a:lnTo>
                    <a:pt x="1370933" y="73057"/>
                  </a:lnTo>
                  <a:lnTo>
                    <a:pt x="1370362" y="73057"/>
                  </a:lnTo>
                  <a:cubicBezTo>
                    <a:pt x="1365218" y="73724"/>
                    <a:pt x="1360170" y="74295"/>
                    <a:pt x="1355027" y="74962"/>
                  </a:cubicBezTo>
                  <a:lnTo>
                    <a:pt x="1354551" y="74962"/>
                  </a:lnTo>
                  <a:close/>
                  <a:moveTo>
                    <a:pt x="1400556" y="69818"/>
                  </a:moveTo>
                  <a:lnTo>
                    <a:pt x="1394365" y="6953"/>
                  </a:lnTo>
                  <a:lnTo>
                    <a:pt x="1394841" y="6953"/>
                  </a:lnTo>
                  <a:cubicBezTo>
                    <a:pt x="1400080" y="6382"/>
                    <a:pt x="1405223" y="5906"/>
                    <a:pt x="1410462" y="5429"/>
                  </a:cubicBezTo>
                  <a:lnTo>
                    <a:pt x="1410462" y="5429"/>
                  </a:lnTo>
                  <a:lnTo>
                    <a:pt x="1411510" y="5810"/>
                  </a:lnTo>
                  <a:lnTo>
                    <a:pt x="1417034" y="68390"/>
                  </a:lnTo>
                  <a:lnTo>
                    <a:pt x="1416463" y="68390"/>
                  </a:lnTo>
                  <a:cubicBezTo>
                    <a:pt x="1411319" y="68771"/>
                    <a:pt x="1406176" y="69247"/>
                    <a:pt x="1401032" y="69818"/>
                  </a:cubicBezTo>
                  <a:lnTo>
                    <a:pt x="1400556" y="69818"/>
                  </a:lnTo>
                  <a:close/>
                  <a:moveTo>
                    <a:pt x="1446657" y="66104"/>
                  </a:moveTo>
                  <a:lnTo>
                    <a:pt x="1446657" y="65627"/>
                  </a:lnTo>
                  <a:lnTo>
                    <a:pt x="1442561" y="3048"/>
                  </a:lnTo>
                  <a:lnTo>
                    <a:pt x="1443038" y="3048"/>
                  </a:lnTo>
                  <a:cubicBezTo>
                    <a:pt x="1448848" y="2572"/>
                    <a:pt x="1454087" y="2286"/>
                    <a:pt x="1459039" y="2000"/>
                  </a:cubicBezTo>
                  <a:lnTo>
                    <a:pt x="1459611" y="2000"/>
                  </a:lnTo>
                  <a:cubicBezTo>
                    <a:pt x="1459611" y="2000"/>
                    <a:pt x="1459706" y="2381"/>
                    <a:pt x="1459706" y="2381"/>
                  </a:cubicBezTo>
                  <a:lnTo>
                    <a:pt x="1463135" y="65056"/>
                  </a:lnTo>
                  <a:lnTo>
                    <a:pt x="1462659" y="65056"/>
                  </a:lnTo>
                  <a:cubicBezTo>
                    <a:pt x="1457516" y="65342"/>
                    <a:pt x="1452372" y="65723"/>
                    <a:pt x="1447133" y="66008"/>
                  </a:cubicBezTo>
                  <a:lnTo>
                    <a:pt x="1446657" y="66008"/>
                  </a:lnTo>
                  <a:close/>
                  <a:moveTo>
                    <a:pt x="1492949" y="63627"/>
                  </a:moveTo>
                  <a:lnTo>
                    <a:pt x="1490663" y="476"/>
                  </a:lnTo>
                  <a:lnTo>
                    <a:pt x="1491139" y="476"/>
                  </a:lnTo>
                  <a:cubicBezTo>
                    <a:pt x="1496949" y="286"/>
                    <a:pt x="1502188" y="95"/>
                    <a:pt x="1507236" y="0"/>
                  </a:cubicBezTo>
                  <a:lnTo>
                    <a:pt x="1507712" y="0"/>
                  </a:lnTo>
                  <a:lnTo>
                    <a:pt x="1507712" y="476"/>
                  </a:lnTo>
                  <a:lnTo>
                    <a:pt x="1509332" y="63151"/>
                  </a:lnTo>
                  <a:lnTo>
                    <a:pt x="1508855" y="63151"/>
                  </a:lnTo>
                  <a:cubicBezTo>
                    <a:pt x="1503236" y="63246"/>
                    <a:pt x="1497711" y="63532"/>
                    <a:pt x="1493425" y="63627"/>
                  </a:cubicBezTo>
                  <a:lnTo>
                    <a:pt x="1492949" y="6362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307" name="Google Shape;391;g273f044043e_0_479">
              <a:extLst>
                <a:ext uri="{FF2B5EF4-FFF2-40B4-BE49-F238E27FC236}">
                  <a16:creationId xmlns:a16="http://schemas.microsoft.com/office/drawing/2014/main" id="{9AA9E6FE-6441-6D07-1B5B-F1A37E044C72}"/>
                </a:ext>
              </a:extLst>
            </p:cNvPr>
            <p:cNvSpPr/>
            <p:nvPr/>
          </p:nvSpPr>
          <p:spPr>
            <a:xfrm>
              <a:off x="9149963" y="5746260"/>
              <a:ext cx="24786" cy="3140"/>
            </a:xfrm>
            <a:custGeom>
              <a:avLst/>
              <a:gdLst/>
              <a:ahLst/>
              <a:cxnLst/>
              <a:rect l="l" t="t" r="r" b="b"/>
              <a:pathLst>
                <a:path w="63150" h="8000" extrusionOk="0">
                  <a:moveTo>
                    <a:pt x="63151" y="8001"/>
                  </a:moveTo>
                  <a:lnTo>
                    <a:pt x="0" y="7811"/>
                  </a:lnTo>
                  <a:lnTo>
                    <a:pt x="0" y="0"/>
                  </a:lnTo>
                  <a:lnTo>
                    <a:pt x="63151" y="0"/>
                  </a:lnTo>
                  <a:lnTo>
                    <a:pt x="63151" y="80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1229" name="Google Shape;393;g273f044043e_0_479">
            <a:extLst>
              <a:ext uri="{FF2B5EF4-FFF2-40B4-BE49-F238E27FC236}">
                <a16:creationId xmlns:a16="http://schemas.microsoft.com/office/drawing/2014/main" id="{0239AD7F-9A52-7F3B-D49A-7037A852D1E2}"/>
              </a:ext>
            </a:extLst>
          </p:cNvPr>
          <p:cNvSpPr/>
          <p:nvPr/>
        </p:nvSpPr>
        <p:spPr>
          <a:xfrm>
            <a:off x="7628421" y="4911457"/>
            <a:ext cx="1480800" cy="714107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DRAGOS OT MONITORING  PLATFORM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394;g273f044043e_0_479">
            <a:extLst>
              <a:ext uri="{FF2B5EF4-FFF2-40B4-BE49-F238E27FC236}">
                <a16:creationId xmlns:a16="http://schemas.microsoft.com/office/drawing/2014/main" id="{912FDD03-090E-B59B-DCB8-ABCB99C0563C}"/>
              </a:ext>
            </a:extLst>
          </p:cNvPr>
          <p:cNvSpPr/>
          <p:nvPr/>
        </p:nvSpPr>
        <p:spPr>
          <a:xfrm>
            <a:off x="7557321" y="5533513"/>
            <a:ext cx="1623000" cy="415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5ED7B3"/>
                </a:solidFill>
                <a:latin typeface="Arial"/>
                <a:ea typeface="Arial"/>
                <a:cs typeface="Arial"/>
                <a:sym typeface="Arial"/>
              </a:rPr>
              <a:t>ICS Network</a:t>
            </a:r>
            <a:endParaRPr sz="1400" b="0" i="0" u="none" strike="noStrike" cap="none" dirty="0">
              <a:solidFill>
                <a:srgbClr val="5ED7B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5ED7B3"/>
                </a:solidFill>
                <a:latin typeface="Arial"/>
                <a:ea typeface="Arial"/>
                <a:cs typeface="Arial"/>
                <a:sym typeface="Arial"/>
              </a:rPr>
              <a:t>Visibility and </a:t>
            </a:r>
            <a:endParaRPr sz="1400" b="0" i="0" u="none" strike="noStrike" cap="none" dirty="0">
              <a:solidFill>
                <a:srgbClr val="5ED7B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5ED7B3"/>
                </a:solidFill>
                <a:latin typeface="Arial"/>
                <a:ea typeface="Arial"/>
                <a:cs typeface="Arial"/>
                <a:sym typeface="Arial"/>
              </a:rPr>
              <a:t>Security Monitoring</a:t>
            </a:r>
            <a:endParaRPr sz="1400" b="0" i="0" u="none" strike="noStrike" cap="none" dirty="0">
              <a:solidFill>
                <a:srgbClr val="5ED7B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395;g273f044043e_0_479">
            <a:extLst>
              <a:ext uri="{FF2B5EF4-FFF2-40B4-BE49-F238E27FC236}">
                <a16:creationId xmlns:a16="http://schemas.microsoft.com/office/drawing/2014/main" id="{BC65B918-F229-A00F-BC6C-33428C3C68A2}"/>
              </a:ext>
            </a:extLst>
          </p:cNvPr>
          <p:cNvSpPr/>
          <p:nvPr/>
        </p:nvSpPr>
        <p:spPr>
          <a:xfrm>
            <a:off x="7526038" y="4701257"/>
            <a:ext cx="1641342" cy="1609940"/>
          </a:xfrm>
          <a:custGeom>
            <a:avLst/>
            <a:gdLst/>
            <a:ahLst/>
            <a:cxnLst/>
            <a:rect l="l" t="t" r="r" b="b"/>
            <a:pathLst>
              <a:path w="2210561" h="2168270" extrusionOk="0">
                <a:moveTo>
                  <a:pt x="801910" y="2168271"/>
                </a:moveTo>
                <a:cubicBezTo>
                  <a:pt x="714375" y="2143316"/>
                  <a:pt x="629983" y="2107502"/>
                  <a:pt x="551116" y="2061686"/>
                </a:cubicBezTo>
                <a:lnTo>
                  <a:pt x="646271" y="1897856"/>
                </a:lnTo>
                <a:cubicBezTo>
                  <a:pt x="711517" y="1935766"/>
                  <a:pt x="781431" y="1965389"/>
                  <a:pt x="853821" y="1986058"/>
                </a:cubicBezTo>
                <a:lnTo>
                  <a:pt x="801910" y="2168271"/>
                </a:lnTo>
                <a:close/>
                <a:moveTo>
                  <a:pt x="1528096" y="2126647"/>
                </a:moveTo>
                <a:lnTo>
                  <a:pt x="1455611" y="1951577"/>
                </a:lnTo>
                <a:cubicBezTo>
                  <a:pt x="1645539" y="1872901"/>
                  <a:pt x="1805369" y="1730502"/>
                  <a:pt x="1905762" y="1550480"/>
                </a:cubicBezTo>
                <a:lnTo>
                  <a:pt x="2071211" y="1642777"/>
                </a:lnTo>
                <a:cubicBezTo>
                  <a:pt x="1950148" y="1859852"/>
                  <a:pt x="1757267" y="2031683"/>
                  <a:pt x="1528096" y="2126647"/>
                </a:cubicBezTo>
                <a:close/>
                <a:moveTo>
                  <a:pt x="372332" y="1932527"/>
                </a:moveTo>
                <a:cubicBezTo>
                  <a:pt x="287655" y="1857470"/>
                  <a:pt x="215265" y="1770412"/>
                  <a:pt x="157163" y="1673638"/>
                </a:cubicBezTo>
                <a:lnTo>
                  <a:pt x="241935" y="1622774"/>
                </a:lnTo>
                <a:lnTo>
                  <a:pt x="157163" y="1673638"/>
                </a:lnTo>
                <a:cubicBezTo>
                  <a:pt x="54292" y="1502474"/>
                  <a:pt x="0" y="1305877"/>
                  <a:pt x="0" y="1105186"/>
                </a:cubicBezTo>
                <a:cubicBezTo>
                  <a:pt x="0" y="1057085"/>
                  <a:pt x="3143" y="1008793"/>
                  <a:pt x="9239" y="961549"/>
                </a:cubicBezTo>
                <a:lnTo>
                  <a:pt x="197167" y="985933"/>
                </a:lnTo>
                <a:cubicBezTo>
                  <a:pt x="192119" y="1025176"/>
                  <a:pt x="189452" y="1065276"/>
                  <a:pt x="189452" y="1105186"/>
                </a:cubicBezTo>
                <a:cubicBezTo>
                  <a:pt x="189452" y="1271492"/>
                  <a:pt x="234410" y="1434275"/>
                  <a:pt x="319564" y="1576007"/>
                </a:cubicBezTo>
                <a:cubicBezTo>
                  <a:pt x="367760" y="1656207"/>
                  <a:pt x="427768" y="1728502"/>
                  <a:pt x="497967" y="1790700"/>
                </a:cubicBezTo>
                <a:lnTo>
                  <a:pt x="372237" y="1932527"/>
                </a:lnTo>
                <a:close/>
                <a:moveTo>
                  <a:pt x="2071211" y="1642872"/>
                </a:moveTo>
                <a:lnTo>
                  <a:pt x="1905762" y="1550575"/>
                </a:lnTo>
                <a:cubicBezTo>
                  <a:pt x="1951387" y="1468755"/>
                  <a:pt x="1984057" y="1380744"/>
                  <a:pt x="2002727" y="1289114"/>
                </a:cubicBezTo>
                <a:lnTo>
                  <a:pt x="2188369" y="1326928"/>
                </a:lnTo>
                <a:cubicBezTo>
                  <a:pt x="2165795" y="1437704"/>
                  <a:pt x="2126361" y="1544002"/>
                  <a:pt x="2071211" y="1642872"/>
                </a:cubicBezTo>
                <a:close/>
                <a:moveTo>
                  <a:pt x="2210562" y="1107377"/>
                </a:moveTo>
                <a:lnTo>
                  <a:pt x="2021110" y="1107377"/>
                </a:lnTo>
                <a:lnTo>
                  <a:pt x="2021110" y="1105186"/>
                </a:lnTo>
                <a:cubicBezTo>
                  <a:pt x="2021110" y="1029367"/>
                  <a:pt x="2011871" y="953929"/>
                  <a:pt x="1993582" y="881158"/>
                </a:cubicBezTo>
                <a:lnTo>
                  <a:pt x="2177320" y="834962"/>
                </a:lnTo>
                <a:cubicBezTo>
                  <a:pt x="2199418" y="922877"/>
                  <a:pt x="2210562" y="1013746"/>
                  <a:pt x="2210562" y="1105186"/>
                </a:cubicBezTo>
                <a:lnTo>
                  <a:pt x="2210562" y="1107377"/>
                </a:lnTo>
                <a:close/>
                <a:moveTo>
                  <a:pt x="467773" y="447675"/>
                </a:moveTo>
                <a:lnTo>
                  <a:pt x="335852" y="311658"/>
                </a:lnTo>
                <a:cubicBezTo>
                  <a:pt x="401288" y="248222"/>
                  <a:pt x="474345" y="192977"/>
                  <a:pt x="553117" y="147542"/>
                </a:cubicBezTo>
                <a:lnTo>
                  <a:pt x="647890" y="311658"/>
                </a:lnTo>
                <a:cubicBezTo>
                  <a:pt x="582644" y="349377"/>
                  <a:pt x="521970" y="395192"/>
                  <a:pt x="467773" y="447770"/>
                </a:cubicBezTo>
                <a:close/>
                <a:moveTo>
                  <a:pt x="1661922" y="377952"/>
                </a:moveTo>
                <a:cubicBezTo>
                  <a:pt x="1501045" y="254603"/>
                  <a:pt x="1308545" y="189452"/>
                  <a:pt x="1105281" y="189452"/>
                </a:cubicBezTo>
                <a:cubicBezTo>
                  <a:pt x="1100042" y="189452"/>
                  <a:pt x="1094804" y="189452"/>
                  <a:pt x="1089565" y="189548"/>
                </a:cubicBezTo>
                <a:lnTo>
                  <a:pt x="1087946" y="94869"/>
                </a:lnTo>
                <a:lnTo>
                  <a:pt x="1089565" y="189548"/>
                </a:lnTo>
                <a:cubicBezTo>
                  <a:pt x="995458" y="191167"/>
                  <a:pt x="902970" y="206883"/>
                  <a:pt x="814578" y="236506"/>
                </a:cubicBezTo>
                <a:lnTo>
                  <a:pt x="754475" y="56864"/>
                </a:lnTo>
                <a:cubicBezTo>
                  <a:pt x="861250" y="21146"/>
                  <a:pt x="972979" y="2096"/>
                  <a:pt x="1086422" y="191"/>
                </a:cubicBezTo>
                <a:lnTo>
                  <a:pt x="1086422" y="191"/>
                </a:lnTo>
                <a:cubicBezTo>
                  <a:pt x="1092708" y="95"/>
                  <a:pt x="1098995" y="0"/>
                  <a:pt x="1105281" y="0"/>
                </a:cubicBezTo>
                <a:cubicBezTo>
                  <a:pt x="1350645" y="0"/>
                  <a:pt x="1582960" y="78677"/>
                  <a:pt x="1777174" y="227648"/>
                </a:cubicBezTo>
                <a:lnTo>
                  <a:pt x="1661922" y="3780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32" name="Picture 1331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67457F08-2361-7C4E-F67F-A2ACC2B03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284" y="6440231"/>
            <a:ext cx="891166" cy="22462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0D21588F-B648-FD0B-7B9B-3E54A8957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0720" y="4228670"/>
            <a:ext cx="251544" cy="304051"/>
          </a:xfrm>
          <a:prstGeom prst="rect">
            <a:avLst/>
          </a:prstGeom>
        </p:spPr>
      </p:pic>
      <p:sp>
        <p:nvSpPr>
          <p:cNvPr id="48" name="Rectangle: Top Corners Rounded 47">
            <a:extLst>
              <a:ext uri="{FF2B5EF4-FFF2-40B4-BE49-F238E27FC236}">
                <a16:creationId xmlns:a16="http://schemas.microsoft.com/office/drawing/2014/main" id="{BD0F63D0-2260-23B4-7694-BA78B36C0395}"/>
              </a:ext>
            </a:extLst>
          </p:cNvPr>
          <p:cNvSpPr/>
          <p:nvPr/>
        </p:nvSpPr>
        <p:spPr>
          <a:xfrm rot="16200000">
            <a:off x="1088071" y="-553164"/>
            <a:ext cx="465238" cy="225083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C0000"/>
          </a:solidFill>
          <a:ln w="12700">
            <a:gradFill>
              <a:gsLst>
                <a:gs pos="9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" name="Google Shape;288;g273f044043e_0_479">
            <a:extLst>
              <a:ext uri="{FF2B5EF4-FFF2-40B4-BE49-F238E27FC236}">
                <a16:creationId xmlns:a16="http://schemas.microsoft.com/office/drawing/2014/main" id="{26C0B055-70B6-74D2-7A03-C17CB3969298}"/>
              </a:ext>
            </a:extLst>
          </p:cNvPr>
          <p:cNvSpPr/>
          <p:nvPr/>
        </p:nvSpPr>
        <p:spPr>
          <a:xfrm>
            <a:off x="238432" y="377102"/>
            <a:ext cx="390300" cy="3903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22" name="Google Shape;289;g273f044043e_0_479">
            <a:extLst>
              <a:ext uri="{FF2B5EF4-FFF2-40B4-BE49-F238E27FC236}">
                <a16:creationId xmlns:a16="http://schemas.microsoft.com/office/drawing/2014/main" id="{F4722B44-D8F3-29C9-B72E-5B6578CC16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170" y="392830"/>
            <a:ext cx="358844" cy="35884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ADBC8B0-C6F0-C388-AACD-BBEB90AB1788}"/>
              </a:ext>
            </a:extLst>
          </p:cNvPr>
          <p:cNvSpPr txBox="1"/>
          <p:nvPr/>
        </p:nvSpPr>
        <p:spPr>
          <a:xfrm>
            <a:off x="654231" y="433753"/>
            <a:ext cx="16546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Endpoint Protection</a:t>
            </a:r>
            <a:endParaRPr lang="en-US" sz="2000" b="0" i="0" u="none" strike="noStrike" cap="none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EA021A5C-49AA-1A7D-8767-D0AC05FCD698}"/>
              </a:ext>
            </a:extLst>
          </p:cNvPr>
          <p:cNvSpPr/>
          <p:nvPr/>
        </p:nvSpPr>
        <p:spPr>
          <a:xfrm rot="16200000">
            <a:off x="1088071" y="1247501"/>
            <a:ext cx="465238" cy="22508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>
            <a:gradFill>
              <a:gsLst>
                <a:gs pos="9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Google Shape;288;g273f044043e_0_479">
            <a:extLst>
              <a:ext uri="{FF2B5EF4-FFF2-40B4-BE49-F238E27FC236}">
                <a16:creationId xmlns:a16="http://schemas.microsoft.com/office/drawing/2014/main" id="{0124631F-E392-8209-F4F6-8E1F64322B73}"/>
              </a:ext>
            </a:extLst>
          </p:cNvPr>
          <p:cNvSpPr/>
          <p:nvPr/>
        </p:nvSpPr>
        <p:spPr>
          <a:xfrm>
            <a:off x="238432" y="2177767"/>
            <a:ext cx="390300" cy="390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8291E2-06C8-C2DB-C357-344BF68E52B2}"/>
              </a:ext>
            </a:extLst>
          </p:cNvPr>
          <p:cNvSpPr txBox="1"/>
          <p:nvPr/>
        </p:nvSpPr>
        <p:spPr>
          <a:xfrm>
            <a:off x="654231" y="2135944"/>
            <a:ext cx="16866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Prioritized Threat &amp;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Vuln Notifications </a:t>
            </a:r>
            <a:endParaRPr lang="en-US" sz="2000" b="0" i="0" u="none" strike="noStrike" cap="none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28" name="Google Shape;284;g273f044043e_0_479">
            <a:extLst>
              <a:ext uri="{FF2B5EF4-FFF2-40B4-BE49-F238E27FC236}">
                <a16:creationId xmlns:a16="http://schemas.microsoft.com/office/drawing/2014/main" id="{87CC1E35-887A-E939-F283-40356C08FE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9595" y="2239503"/>
            <a:ext cx="294299" cy="2878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Rectangle: Top Corners Rounded 58">
            <a:extLst>
              <a:ext uri="{FF2B5EF4-FFF2-40B4-BE49-F238E27FC236}">
                <a16:creationId xmlns:a16="http://schemas.microsoft.com/office/drawing/2014/main" id="{8E5A91F7-2373-A912-32D5-716218D86D80}"/>
              </a:ext>
            </a:extLst>
          </p:cNvPr>
          <p:cNvSpPr/>
          <p:nvPr/>
        </p:nvSpPr>
        <p:spPr>
          <a:xfrm rot="5400000">
            <a:off x="10685750" y="-618479"/>
            <a:ext cx="465238" cy="225083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C0000"/>
          </a:solidFill>
          <a:ln w="12700">
            <a:gradFill>
              <a:gsLst>
                <a:gs pos="9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288;g273f044043e_0_479">
            <a:extLst>
              <a:ext uri="{FF2B5EF4-FFF2-40B4-BE49-F238E27FC236}">
                <a16:creationId xmlns:a16="http://schemas.microsoft.com/office/drawing/2014/main" id="{DDEECFCB-2B2D-3139-49CE-1CFC62EAD8DC}"/>
              </a:ext>
            </a:extLst>
          </p:cNvPr>
          <p:cNvSpPr/>
          <p:nvPr/>
        </p:nvSpPr>
        <p:spPr>
          <a:xfrm>
            <a:off x="9846997" y="322672"/>
            <a:ext cx="390300" cy="3903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7AA1E9E7-D9DE-6871-4FEE-46538589C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6969" y="386314"/>
            <a:ext cx="266300" cy="2663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C3A04CE-0A67-B409-DA2C-028F7406CE68}"/>
              </a:ext>
            </a:extLst>
          </p:cNvPr>
          <p:cNvSpPr txBox="1"/>
          <p:nvPr/>
        </p:nvSpPr>
        <p:spPr>
          <a:xfrm>
            <a:off x="10180735" y="285538"/>
            <a:ext cx="11464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Cyber Threat</a:t>
            </a:r>
            <a:br>
              <a:rPr lang="en-US" sz="12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Intelligence</a:t>
            </a:r>
            <a:endParaRPr lang="en-US" sz="2000" b="0" i="0" u="none" strike="noStrike" cap="none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6EB5FEB-682B-FC56-73FC-068A04EA50D0}"/>
              </a:ext>
            </a:extLst>
          </p:cNvPr>
          <p:cNvSpPr/>
          <p:nvPr/>
        </p:nvSpPr>
        <p:spPr>
          <a:xfrm rot="5400000">
            <a:off x="10674864" y="1182186"/>
            <a:ext cx="465238" cy="22508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>
            <a:gradFill>
              <a:gsLst>
                <a:gs pos="9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Google Shape;288;g273f044043e_0_479">
            <a:extLst>
              <a:ext uri="{FF2B5EF4-FFF2-40B4-BE49-F238E27FC236}">
                <a16:creationId xmlns:a16="http://schemas.microsoft.com/office/drawing/2014/main" id="{D9DD84BF-48A6-1CED-C94B-7564D335EC7D}"/>
              </a:ext>
            </a:extLst>
          </p:cNvPr>
          <p:cNvSpPr/>
          <p:nvPr/>
        </p:nvSpPr>
        <p:spPr>
          <a:xfrm>
            <a:off x="9815248" y="2116170"/>
            <a:ext cx="390300" cy="390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DC16FBA-7747-0E1A-2A41-DEB4B1054ABF}"/>
              </a:ext>
            </a:extLst>
          </p:cNvPr>
          <p:cNvSpPr txBox="1"/>
          <p:nvPr/>
        </p:nvSpPr>
        <p:spPr>
          <a:xfrm>
            <a:off x="10148077" y="2070629"/>
            <a:ext cx="18934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Dragos Worldview OT</a:t>
            </a:r>
            <a:br>
              <a:rPr lang="en-US" sz="1200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b="0" i="0" u="none" strike="noStrike" cap="none" spc="-50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Cyber Threat Intelligence</a:t>
            </a:r>
          </a:p>
        </p:txBody>
      </p:sp>
      <p:pic>
        <p:nvPicPr>
          <p:cNvPr id="26" name="Google Shape;295;g273f044043e_0_479">
            <a:extLst>
              <a:ext uri="{FF2B5EF4-FFF2-40B4-BE49-F238E27FC236}">
                <a16:creationId xmlns:a16="http://schemas.microsoft.com/office/drawing/2014/main" id="{2BA6A5BC-B86C-86F6-A258-D75F70BE9A5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18510" y="2119433"/>
            <a:ext cx="383775" cy="38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20665250-6CFF-68C4-C2E9-C5DCFE2406EA}"/>
              </a:ext>
            </a:extLst>
          </p:cNvPr>
          <p:cNvGrpSpPr/>
          <p:nvPr/>
        </p:nvGrpSpPr>
        <p:grpSpPr>
          <a:xfrm>
            <a:off x="2551005" y="2823510"/>
            <a:ext cx="7089990" cy="448200"/>
            <a:chOff x="2597197" y="2758195"/>
            <a:chExt cx="7089990" cy="448200"/>
          </a:xfrm>
          <a:solidFill>
            <a:schemeClr val="accent1">
              <a:lumMod val="75000"/>
            </a:schemeClr>
          </a:solidFill>
        </p:grpSpPr>
        <p:sp>
          <p:nvSpPr>
            <p:cNvPr id="4" name="Google Shape;262;g273f044043e_0_479">
              <a:extLst>
                <a:ext uri="{FF2B5EF4-FFF2-40B4-BE49-F238E27FC236}">
                  <a16:creationId xmlns:a16="http://schemas.microsoft.com/office/drawing/2014/main" id="{9EDD968A-B599-38F1-F3DC-CFF8EA7F42F0}"/>
                </a:ext>
              </a:extLst>
            </p:cNvPr>
            <p:cNvSpPr/>
            <p:nvPr/>
          </p:nvSpPr>
          <p:spPr>
            <a:xfrm>
              <a:off x="2597197" y="2758195"/>
              <a:ext cx="2301900" cy="4482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" name="Google Shape;263;g273f044043e_0_479">
              <a:extLst>
                <a:ext uri="{FF2B5EF4-FFF2-40B4-BE49-F238E27FC236}">
                  <a16:creationId xmlns:a16="http://schemas.microsoft.com/office/drawing/2014/main" id="{035A208B-5F6A-7F4A-EED0-6FDCB9C70156}"/>
                </a:ext>
              </a:extLst>
            </p:cNvPr>
            <p:cNvSpPr/>
            <p:nvPr/>
          </p:nvSpPr>
          <p:spPr>
            <a:xfrm>
              <a:off x="4996928" y="2758195"/>
              <a:ext cx="2301900" cy="4482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" name="Google Shape;264;g273f044043e_0_479">
              <a:extLst>
                <a:ext uri="{FF2B5EF4-FFF2-40B4-BE49-F238E27FC236}">
                  <a16:creationId xmlns:a16="http://schemas.microsoft.com/office/drawing/2014/main" id="{FA3D02A0-F02F-17C8-7BE6-EC75E1CB2F5C}"/>
                </a:ext>
              </a:extLst>
            </p:cNvPr>
            <p:cNvSpPr/>
            <p:nvPr/>
          </p:nvSpPr>
          <p:spPr>
            <a:xfrm>
              <a:off x="7385287" y="2758195"/>
              <a:ext cx="2301900" cy="4482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" name="Google Shape;275;g273f044043e_0_479">
              <a:extLst>
                <a:ext uri="{FF2B5EF4-FFF2-40B4-BE49-F238E27FC236}">
                  <a16:creationId xmlns:a16="http://schemas.microsoft.com/office/drawing/2014/main" id="{CC5F0154-BADD-2F40-108A-DF49DBA744C4}"/>
                </a:ext>
              </a:extLst>
            </p:cNvPr>
            <p:cNvSpPr txBox="1"/>
            <p:nvPr/>
          </p:nvSpPr>
          <p:spPr>
            <a:xfrm>
              <a:off x="2746147" y="2812945"/>
              <a:ext cx="2004000" cy="30773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2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Threat Detection</a:t>
              </a:r>
              <a:endParaRPr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" name="Google Shape;276;g273f044043e_0_479">
              <a:extLst>
                <a:ext uri="{FF2B5EF4-FFF2-40B4-BE49-F238E27FC236}">
                  <a16:creationId xmlns:a16="http://schemas.microsoft.com/office/drawing/2014/main" id="{D554DA91-0B12-ECDE-9FB1-6CEBEC386266}"/>
                </a:ext>
              </a:extLst>
            </p:cNvPr>
            <p:cNvSpPr txBox="1"/>
            <p:nvPr/>
          </p:nvSpPr>
          <p:spPr>
            <a:xfrm>
              <a:off x="5083328" y="2812945"/>
              <a:ext cx="2129100" cy="30773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2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Incident Response</a:t>
              </a:r>
              <a:endParaRPr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" name="Google Shape;277;g273f044043e_0_479">
              <a:extLst>
                <a:ext uri="{FF2B5EF4-FFF2-40B4-BE49-F238E27FC236}">
                  <a16:creationId xmlns:a16="http://schemas.microsoft.com/office/drawing/2014/main" id="{A9D8E221-2827-3E1F-A506-74CBCC8C73A2}"/>
                </a:ext>
              </a:extLst>
            </p:cNvPr>
            <p:cNvSpPr txBox="1"/>
            <p:nvPr/>
          </p:nvSpPr>
          <p:spPr>
            <a:xfrm>
              <a:off x="7545637" y="2828395"/>
              <a:ext cx="1981200" cy="30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0" i="0" u="none" strike="noStrike" cap="none" dirty="0">
                  <a:solidFill>
                    <a:schemeClr val="lt2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Proactive Defense</a:t>
              </a:r>
              <a:endParaRPr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pic>
        <p:nvPicPr>
          <p:cNvPr id="7" name="Google Shape;265;g273f044043e_0_479">
            <a:extLst>
              <a:ext uri="{FF2B5EF4-FFF2-40B4-BE49-F238E27FC236}">
                <a16:creationId xmlns:a16="http://schemas.microsoft.com/office/drawing/2014/main" id="{B063BC55-DEED-4D56-1788-40DF8C93437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73666" y="992174"/>
            <a:ext cx="1042246" cy="1042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8;g273f044043e_0_479">
            <a:extLst>
              <a:ext uri="{FF2B5EF4-FFF2-40B4-BE49-F238E27FC236}">
                <a16:creationId xmlns:a16="http://schemas.microsoft.com/office/drawing/2014/main" id="{63528C9A-A5E5-337B-E542-5FBBF39EE1CC}"/>
              </a:ext>
            </a:extLst>
          </p:cNvPr>
          <p:cNvSpPr txBox="1"/>
          <p:nvPr/>
        </p:nvSpPr>
        <p:spPr>
          <a:xfrm>
            <a:off x="4985745" y="2167437"/>
            <a:ext cx="2188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Incident workflow </a:t>
            </a:r>
            <a:endParaRPr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and orchestration</a:t>
            </a:r>
            <a:endParaRPr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" name="Google Shape;269;g273f044043e_0_479">
            <a:extLst>
              <a:ext uri="{FF2B5EF4-FFF2-40B4-BE49-F238E27FC236}">
                <a16:creationId xmlns:a16="http://schemas.microsoft.com/office/drawing/2014/main" id="{CE7D1399-989B-0EB0-11CC-E24356ECB002}"/>
              </a:ext>
            </a:extLst>
          </p:cNvPr>
          <p:cNvSpPr txBox="1"/>
          <p:nvPr/>
        </p:nvSpPr>
        <p:spPr>
          <a:xfrm flipH="1">
            <a:off x="2552044" y="2200923"/>
            <a:ext cx="2323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CrowdStrike </a:t>
            </a:r>
            <a:endParaRPr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Falcon</a:t>
            </a:r>
            <a:r>
              <a:rPr lang="en-US" b="0" i="0" u="none" strike="noStrike" cap="none" baseline="30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® </a:t>
            </a:r>
            <a:r>
              <a:rPr lang="en-US" b="0" i="0" u="none" strike="noStrike" cap="none" dirty="0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rPr>
              <a:t>Next-Gen SIEM</a:t>
            </a:r>
            <a:endParaRPr b="0" i="0" u="none" strike="noStrike" cap="none" dirty="0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" name="Google Shape;270;g273f044043e_0_479">
            <a:extLst>
              <a:ext uri="{FF2B5EF4-FFF2-40B4-BE49-F238E27FC236}">
                <a16:creationId xmlns:a16="http://schemas.microsoft.com/office/drawing/2014/main" id="{CF73FF3F-C505-A207-F43B-F1E4CB2AB6E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01529" y="1087957"/>
            <a:ext cx="914192" cy="89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71;g273f044043e_0_479">
            <a:extLst>
              <a:ext uri="{FF2B5EF4-FFF2-40B4-BE49-F238E27FC236}">
                <a16:creationId xmlns:a16="http://schemas.microsoft.com/office/drawing/2014/main" id="{8D56752C-9558-51DA-52EC-9993CCDE7790}"/>
              </a:ext>
            </a:extLst>
          </p:cNvPr>
          <p:cNvSpPr txBox="1"/>
          <p:nvPr/>
        </p:nvSpPr>
        <p:spPr>
          <a:xfrm>
            <a:off x="7393119" y="2217421"/>
            <a:ext cx="21819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Cyber Threat Intelligence</a:t>
            </a:r>
            <a:endParaRPr b="0" i="0" u="none" strike="noStrike" cap="none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" name="Google Shape;274;g273f044043e_0_479">
            <a:extLst>
              <a:ext uri="{FF2B5EF4-FFF2-40B4-BE49-F238E27FC236}">
                <a16:creationId xmlns:a16="http://schemas.microsoft.com/office/drawing/2014/main" id="{28A00089-A18E-C4C6-2C37-0919A7BD53A8}"/>
              </a:ext>
            </a:extLst>
          </p:cNvPr>
          <p:cNvSpPr/>
          <p:nvPr/>
        </p:nvSpPr>
        <p:spPr>
          <a:xfrm>
            <a:off x="3213900" y="378313"/>
            <a:ext cx="5764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BCB6"/>
              </a:buClr>
              <a:buSzPts val="2800"/>
              <a:buFont typeface="Lucida Sans"/>
              <a:buNone/>
            </a:pPr>
            <a:r>
              <a:rPr lang="en-US" sz="3200" b="0" i="0" u="none" strike="noStrike" cap="none" dirty="0">
                <a:solidFill>
                  <a:srgbClr val="2CBCB6"/>
                </a:solidFill>
                <a:latin typeface="Lucida Sans"/>
                <a:ea typeface="Lucida Sans"/>
                <a:cs typeface="Lucida Sans"/>
                <a:sym typeface="Lucida Sans"/>
              </a:rPr>
              <a:t>IT/OT Unified SOC</a:t>
            </a:r>
            <a:endParaRPr sz="3200" b="0" i="0" u="none" strike="noStrike" cap="none" dirty="0">
              <a:solidFill>
                <a:srgbClr val="2CBCB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32" name="Graphic 1031">
            <a:extLst>
              <a:ext uri="{FF2B5EF4-FFF2-40B4-BE49-F238E27FC236}">
                <a16:creationId xmlns:a16="http://schemas.microsoft.com/office/drawing/2014/main" id="{6CFCCA57-933D-7B2F-E822-8E71F7653A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22383" y="1047707"/>
            <a:ext cx="930818" cy="930816"/>
          </a:xfrm>
          <a:prstGeom prst="rect">
            <a:avLst/>
          </a:prstGeom>
        </p:spPr>
      </p:pic>
      <p:sp>
        <p:nvSpPr>
          <p:cNvPr id="8" name="Google Shape;272;g273f044043e_0_479">
            <a:extLst>
              <a:ext uri="{FF2B5EF4-FFF2-40B4-BE49-F238E27FC236}">
                <a16:creationId xmlns:a16="http://schemas.microsoft.com/office/drawing/2014/main" id="{1A08B1C4-234D-9EE3-E13B-E48E6D3F2B4A}"/>
              </a:ext>
            </a:extLst>
          </p:cNvPr>
          <p:cNvSpPr/>
          <p:nvPr/>
        </p:nvSpPr>
        <p:spPr>
          <a:xfrm>
            <a:off x="2439846" y="180316"/>
            <a:ext cx="7344000" cy="3248555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FC0000"/>
                </a:gs>
                <a:gs pos="100000">
                  <a:schemeClr val="accent6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in headphones sitting at a desk with a sound board&#10;&#10;Description automatically generated">
            <a:extLst>
              <a:ext uri="{FF2B5EF4-FFF2-40B4-BE49-F238E27FC236}">
                <a16:creationId xmlns:a16="http://schemas.microsoft.com/office/drawing/2014/main" id="{EEFF5FCF-4EC8-D2F9-8197-968D263A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" y="-16086"/>
            <a:ext cx="12191999" cy="68735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D8C68C3-D34D-41B1-B51A-0DC61847CFAD}"/>
              </a:ext>
            </a:extLst>
          </p:cNvPr>
          <p:cNvSpPr txBox="1"/>
          <p:nvPr/>
        </p:nvSpPr>
        <p:spPr>
          <a:xfrm>
            <a:off x="232350" y="717480"/>
            <a:ext cx="28725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"/>
                <a:ea typeface="+mn-ea"/>
                <a:cs typeface="Dubai" panose="020B0503030403030204" pitchFamily="34" charset="-78"/>
              </a:rPr>
              <a:t>Q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B674CD1-D882-4145-9410-E96CE77F58B9}"/>
              </a:ext>
            </a:extLst>
          </p:cNvPr>
          <p:cNvSpPr txBox="1"/>
          <p:nvPr/>
        </p:nvSpPr>
        <p:spPr>
          <a:xfrm>
            <a:off x="1889743" y="717480"/>
            <a:ext cx="28725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5000"/>
                  </a:schemeClr>
                </a:solidFill>
                <a:effectLst/>
                <a:uLnTx/>
                <a:uFillTx/>
                <a:latin typeface="Lucida Sans"/>
                <a:ea typeface="+mn-ea"/>
                <a:cs typeface="Dubai" panose="020B0503030403030204" pitchFamily="34" charset="-78"/>
              </a:rPr>
              <a:t>&amp;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3D0A3F2-2646-4BC4-BD03-ED3B7D7F8DAB}"/>
              </a:ext>
            </a:extLst>
          </p:cNvPr>
          <p:cNvSpPr txBox="1"/>
          <p:nvPr/>
        </p:nvSpPr>
        <p:spPr>
          <a:xfrm>
            <a:off x="3568415" y="717480"/>
            <a:ext cx="2872553" cy="380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049995">
                    <a:alpha val="8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Dubai" panose="020B0503030403030204" pitchFamily="34" charset="-78"/>
              </a:rPr>
              <a:t>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A6ACF1C-7AFB-46C8-A20C-404D9201241E}"/>
              </a:ext>
            </a:extLst>
          </p:cNvPr>
          <p:cNvSpPr txBox="1"/>
          <p:nvPr/>
        </p:nvSpPr>
        <p:spPr>
          <a:xfrm>
            <a:off x="471720" y="5747475"/>
            <a:ext cx="64647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1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Dubai"/>
              </a:rPr>
              <a:t>QUESTIONS AND ANSWERS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A566F56-3D6E-7B70-1001-30678736F9B4}"/>
              </a:ext>
            </a:extLst>
          </p:cNvPr>
          <p:cNvSpPr>
            <a:spLocks noGrp="1"/>
          </p:cNvSpPr>
          <p:nvPr/>
        </p:nvSpPr>
        <p:spPr>
          <a:xfrm>
            <a:off x="7165308" y="1668384"/>
            <a:ext cx="4572000" cy="397032"/>
          </a:xfrm>
          <a:prstGeom prst="rect">
            <a:avLst/>
          </a:prstGeom>
          <a:noFill/>
        </p:spPr>
        <p:txBody>
          <a:bodyPr vert="horz" wrap="square" lIns="91440" tIns="91440" rIns="0" bIns="0" rtlCol="0" anchor="b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200" kern="1200" cap="none" spc="0" baseline="0">
                <a:solidFill>
                  <a:schemeClr val="accent1"/>
                </a:solidFill>
                <a:latin typeface="+mj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cs typeface="Dubai"/>
              </a:rPr>
              <a:t>CrowdStrike + Dragos Resources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AC72085-E1F8-4F26-BE57-C89DDB930680}"/>
              </a:ext>
            </a:extLst>
          </p:cNvPr>
          <p:cNvSpPr>
            <a:spLocks noGrp="1"/>
          </p:cNvSpPr>
          <p:nvPr/>
        </p:nvSpPr>
        <p:spPr>
          <a:xfrm>
            <a:off x="7165308" y="2062610"/>
            <a:ext cx="5026692" cy="424219"/>
          </a:xfrm>
          <a:prstGeom prst="rect">
            <a:avLst/>
          </a:prstGeom>
          <a:noFill/>
        </p:spPr>
        <p:txBody>
          <a:bodyPr vert="horz" wrap="square" lIns="91440" tIns="0" rIns="9144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400" kern="1200" cap="none" spc="0" baseline="0">
                <a:solidFill>
                  <a:schemeClr val="bg2"/>
                </a:solidFill>
                <a:latin typeface="+mn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  <a:t>Comprehensive Cybersecurity for IT and OT Networks</a:t>
            </a:r>
            <a:endParaRPr lang="en-US" dirty="0">
              <a:solidFill>
                <a:schemeClr val="bg1"/>
              </a:solidFill>
              <a:latin typeface="Lucida Sans"/>
            </a:endParaRPr>
          </a:p>
          <a:p>
            <a:r>
              <a:rPr lang="en-US" sz="1200" dirty="0">
                <a:latin typeface="Lucida Sans"/>
                <a:ea typeface="+mn-lt"/>
                <a:cs typeface="+mn-lt"/>
                <a:hlinkClick r:id="rId4"/>
              </a:rPr>
              <a:t>https://www.dragos.com/partner/crowdstrike/</a:t>
            </a:r>
            <a:endParaRPr lang="en-US" sz="1200" dirty="0">
              <a:latin typeface="Lucida Sans"/>
              <a:ea typeface="+mn-lt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887DA87-B3F1-4A04-D0E4-7D1E71872D0A}"/>
              </a:ext>
            </a:extLst>
          </p:cNvPr>
          <p:cNvSpPr>
            <a:spLocks noGrp="1"/>
          </p:cNvSpPr>
          <p:nvPr/>
        </p:nvSpPr>
        <p:spPr>
          <a:xfrm>
            <a:off x="7165308" y="2844262"/>
            <a:ext cx="4572000" cy="397032"/>
          </a:xfrm>
          <a:prstGeom prst="rect">
            <a:avLst/>
          </a:prstGeom>
          <a:noFill/>
        </p:spPr>
        <p:txBody>
          <a:bodyPr vert="horz" wrap="square" lIns="91440" tIns="91440" rIns="0" bIns="0" rtlCol="0" anchor="b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200" kern="1200" cap="none" spc="0" baseline="0">
                <a:solidFill>
                  <a:schemeClr val="accent1"/>
                </a:solidFill>
                <a:latin typeface="+mj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C0000"/>
                </a:solidFill>
                <a:cs typeface="Dubai"/>
              </a:rPr>
              <a:t>CrowdStrike Marketplace</a:t>
            </a:r>
            <a:endParaRPr lang="en-US" dirty="0">
              <a:solidFill>
                <a:srgbClr val="FC0000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6F5DCCC-D8C3-C8BA-2768-B7D1150CE1DC}"/>
              </a:ext>
            </a:extLst>
          </p:cNvPr>
          <p:cNvSpPr>
            <a:spLocks noGrp="1"/>
          </p:cNvSpPr>
          <p:nvPr/>
        </p:nvSpPr>
        <p:spPr>
          <a:xfrm>
            <a:off x="7165308" y="3243009"/>
            <a:ext cx="4169442" cy="618118"/>
          </a:xfrm>
          <a:prstGeom prst="rect">
            <a:avLst/>
          </a:prstGeom>
          <a:noFill/>
        </p:spPr>
        <p:txBody>
          <a:bodyPr vert="horz" wrap="square" lIns="91440" tIns="0" rIns="9144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400" kern="1200" cap="none" spc="0" baseline="0">
                <a:solidFill>
                  <a:schemeClr val="bg2"/>
                </a:solidFill>
                <a:latin typeface="+mn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  <a:t>Dragos Endpoint Asset Enrichment</a:t>
            </a:r>
            <a:b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</a:br>
            <a: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  <a:t>for Operational Technology (OT)</a:t>
            </a:r>
            <a:endParaRPr lang="en-US" dirty="0">
              <a:solidFill>
                <a:schemeClr val="bg1"/>
              </a:solidFill>
              <a:latin typeface="Lucida San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hlinkClick r:id="rId5"/>
              </a:rPr>
              <a:t>https://marketplace.crowdstrike.com/partners/dragos</a:t>
            </a:r>
            <a:endParaRPr lang="en-US" sz="1200" dirty="0">
              <a:effectLst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1E032AC-F1BF-DC84-5822-405826B45661}"/>
              </a:ext>
            </a:extLst>
          </p:cNvPr>
          <p:cNvSpPr>
            <a:spLocks noGrp="1"/>
          </p:cNvSpPr>
          <p:nvPr/>
        </p:nvSpPr>
        <p:spPr>
          <a:xfrm>
            <a:off x="7165308" y="4226247"/>
            <a:ext cx="4572000" cy="397032"/>
          </a:xfrm>
          <a:prstGeom prst="rect">
            <a:avLst/>
          </a:prstGeom>
          <a:noFill/>
        </p:spPr>
        <p:txBody>
          <a:bodyPr vert="horz" wrap="square" lIns="91440" tIns="91440" rIns="0" bIns="0" rtlCol="0" anchor="b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200" kern="1200" cap="none" spc="0" baseline="0">
                <a:solidFill>
                  <a:schemeClr val="accent1"/>
                </a:solidFill>
                <a:latin typeface="+mj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cs typeface="Dubai"/>
              </a:rPr>
              <a:t>5 Critical Controls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04B4611-5B6D-194F-9BAC-CB7D79D9008D}"/>
              </a:ext>
            </a:extLst>
          </p:cNvPr>
          <p:cNvSpPr>
            <a:spLocks noGrp="1"/>
          </p:cNvSpPr>
          <p:nvPr/>
        </p:nvSpPr>
        <p:spPr>
          <a:xfrm>
            <a:off x="7165308" y="4623278"/>
            <a:ext cx="5026692" cy="784317"/>
          </a:xfrm>
          <a:prstGeom prst="rect">
            <a:avLst/>
          </a:prstGeom>
          <a:noFill/>
        </p:spPr>
        <p:txBody>
          <a:bodyPr vert="horz" wrap="square" lIns="91440" tIns="0" rIns="9144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400" kern="1200" cap="none" spc="0" baseline="0">
                <a:solidFill>
                  <a:schemeClr val="bg2"/>
                </a:solidFill>
                <a:latin typeface="+mn-lt"/>
                <a:ea typeface="+mn-ea"/>
                <a:cs typeface="Dubai" panose="020B0503030403030204" pitchFamily="34" charset="-78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 cap="none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371600" indent="-2825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86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  <a:t>Benchmarking Guide: Secure Your Industrial </a:t>
            </a:r>
            <a:b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</a:br>
            <a:r>
              <a:rPr lang="en-US" dirty="0">
                <a:solidFill>
                  <a:schemeClr val="bg1"/>
                </a:solidFill>
                <a:latin typeface="Lucida Sans"/>
                <a:ea typeface="+mn-lt"/>
                <a:cs typeface="+mn-lt"/>
              </a:rPr>
              <a:t>Operations with the SANS ICS 5 Critical Controls</a:t>
            </a:r>
          </a:p>
          <a:p>
            <a:r>
              <a:rPr lang="en-US" sz="1200" dirty="0">
                <a:ea typeface="+mn-lt"/>
                <a:cs typeface="+mn-lt"/>
                <a:hlinkClick r:id="rId6"/>
              </a:rPr>
              <a:t>https://hub.dragos.com/guide/secure-industrial-operations-sans-five-critical-controls</a:t>
            </a:r>
            <a:endParaRPr lang="en-US" sz="1200" dirty="0"/>
          </a:p>
        </p:txBody>
      </p:sp>
      <p:pic>
        <p:nvPicPr>
          <p:cNvPr id="16" name="Picture 15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049E72-BB5A-85C2-6B7A-E7AF51AF8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91" y="594077"/>
            <a:ext cx="2355980" cy="564931"/>
          </a:xfrm>
          <a:prstGeom prst="rect">
            <a:avLst/>
          </a:prstGeom>
        </p:spPr>
      </p:pic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553C665-8B66-F7B4-6239-0508DF12E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" t="31002" b="27456"/>
          <a:stretch/>
        </p:blipFill>
        <p:spPr>
          <a:xfrm>
            <a:off x="3551020" y="545767"/>
            <a:ext cx="3384834" cy="7614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84201F-70BC-5EA0-A2C8-990739535374}"/>
              </a:ext>
            </a:extLst>
          </p:cNvPr>
          <p:cNvCxnSpPr/>
          <p:nvPr/>
        </p:nvCxnSpPr>
        <p:spPr>
          <a:xfrm flipH="1">
            <a:off x="3492566" y="556532"/>
            <a:ext cx="3108" cy="71223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agos 2024: Dark Content Slides">
  <a:themeElements>
    <a:clrScheme name="Dragos Dark">
      <a:dk1>
        <a:srgbClr val="171717"/>
      </a:dk1>
      <a:lt1>
        <a:srgbClr val="FFFFFF"/>
      </a:lt1>
      <a:dk2>
        <a:srgbClr val="0A1212"/>
      </a:dk2>
      <a:lt2>
        <a:srgbClr val="FFFFFF"/>
      </a:lt2>
      <a:accent1>
        <a:srgbClr val="049995"/>
      </a:accent1>
      <a:accent2>
        <a:srgbClr val="033B3F"/>
      </a:accent2>
      <a:accent3>
        <a:srgbClr val="A63946"/>
      </a:accent3>
      <a:accent4>
        <a:srgbClr val="7AB042"/>
      </a:accent4>
      <a:accent5>
        <a:srgbClr val="E3E5E5"/>
      </a:accent5>
      <a:accent6>
        <a:srgbClr val="2CBCB6"/>
      </a:accent6>
      <a:hlink>
        <a:srgbClr val="2CBCB6"/>
      </a:hlink>
      <a:folHlink>
        <a:srgbClr val="0499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911</Words>
  <Application>Microsoft Office PowerPoint</Application>
  <PresentationFormat>Widescreen</PresentationFormat>
  <Paragraphs>193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Dragos 2024: Dark Content Slides</vt:lpstr>
      <vt:lpstr>PowerPoint Presentation</vt:lpstr>
      <vt:lpstr>OT Threats More Frequent &amp; Sophisticated</vt:lpstr>
      <vt:lpstr>Ransomware Attacks Increased by 50%</vt:lpstr>
      <vt:lpstr>SEC Cybersecurity Risk Management Rules</vt:lpstr>
      <vt:lpstr>Unifying IT &amp; OT</vt:lpstr>
      <vt:lpstr>ICS/OT Cyber Security Journey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Lennon</cp:lastModifiedBy>
  <cp:revision>33</cp:revision>
  <dcterms:modified xsi:type="dcterms:W3CDTF">2024-06-26T18:52:39Z</dcterms:modified>
</cp:coreProperties>
</file>